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73" r:id="rId3"/>
  </p:sldMasterIdLst>
  <p:notesMasterIdLst>
    <p:notesMasterId r:id="rId29"/>
  </p:notesMasterIdLst>
  <p:handoutMasterIdLst>
    <p:handoutMasterId r:id="rId30"/>
  </p:handoutMasterIdLst>
  <p:sldIdLst>
    <p:sldId id="312" r:id="rId4"/>
    <p:sldId id="391" r:id="rId5"/>
    <p:sldId id="353" r:id="rId6"/>
    <p:sldId id="396" r:id="rId7"/>
    <p:sldId id="316" r:id="rId8"/>
    <p:sldId id="392" r:id="rId9"/>
    <p:sldId id="337" r:id="rId10"/>
    <p:sldId id="355" r:id="rId11"/>
    <p:sldId id="382" r:id="rId12"/>
    <p:sldId id="383" r:id="rId13"/>
    <p:sldId id="357" r:id="rId14"/>
    <p:sldId id="378" r:id="rId15"/>
    <p:sldId id="389" r:id="rId16"/>
    <p:sldId id="393" r:id="rId17"/>
    <p:sldId id="367" r:id="rId18"/>
    <p:sldId id="368" r:id="rId19"/>
    <p:sldId id="370" r:id="rId20"/>
    <p:sldId id="371" r:id="rId21"/>
    <p:sldId id="377" r:id="rId22"/>
    <p:sldId id="361" r:id="rId23"/>
    <p:sldId id="322" r:id="rId24"/>
    <p:sldId id="394" r:id="rId25"/>
    <p:sldId id="360" r:id="rId26"/>
    <p:sldId id="359" r:id="rId27"/>
    <p:sldId id="366" r:id="rId28"/>
  </p:sldIdLst>
  <p:sldSz cx="9144000" cy="6858000" type="screen4x3"/>
  <p:notesSz cx="6808788" cy="9940925"/>
  <p:defaultTextStyle>
    <a:defPPr>
      <a:defRPr lang="en-GB"/>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lth Watch" initials="H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61"/>
    <a:srgbClr val="84BD00"/>
    <a:srgbClr val="E73E97"/>
    <a:srgbClr val="D2DCFA"/>
    <a:srgbClr val="F2ACF2"/>
    <a:srgbClr val="004F6B"/>
    <a:srgbClr val="007BAC"/>
    <a:srgbClr val="250E62"/>
    <a:srgbClr val="0080A4"/>
    <a:srgbClr val="7A9A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80519" autoAdjust="0"/>
  </p:normalViewPr>
  <p:slideViewPr>
    <p:cSldViewPr>
      <p:cViewPr varScale="1">
        <p:scale>
          <a:sx n="116" d="100"/>
          <a:sy n="116" d="100"/>
        </p:scale>
        <p:origin x="133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9" d="100"/>
          <a:sy n="79" d="100"/>
        </p:scale>
        <p:origin x="-3930"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fontAlgn="auto">
              <a:spcBef>
                <a:spcPts val="0"/>
              </a:spcBef>
              <a:spcAft>
                <a:spcPts val="0"/>
              </a:spcAft>
              <a:defRPr sz="1200" dirty="0">
                <a:latin typeface="Trebuchet MS" pitchFamily="34" charset="0"/>
                <a:cs typeface="+mn-cs"/>
              </a:defRPr>
            </a:lvl1pPr>
          </a:lstStyle>
          <a:p>
            <a:pPr>
              <a:defRPr/>
            </a:pPr>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fontAlgn="auto">
              <a:spcBef>
                <a:spcPts val="0"/>
              </a:spcBef>
              <a:spcAft>
                <a:spcPts val="0"/>
              </a:spcAft>
              <a:defRPr sz="1200" smtClean="0">
                <a:latin typeface="Trebuchet MS" pitchFamily="34" charset="0"/>
                <a:cs typeface="+mn-cs"/>
              </a:defRPr>
            </a:lvl1pPr>
          </a:lstStyle>
          <a:p>
            <a:pPr>
              <a:defRPr/>
            </a:pPr>
            <a:fld id="{A78C8086-6562-4903-AAA4-BB5F6B91125E}" type="datetimeFigureOut">
              <a:rPr lang="en-GB"/>
              <a:pPr>
                <a:defRPr/>
              </a:pPr>
              <a:t>16/11/2022</a:t>
            </a:fld>
            <a:endParaRPr lang="en-GB" dirty="0"/>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fontAlgn="auto">
              <a:spcBef>
                <a:spcPts val="0"/>
              </a:spcBef>
              <a:spcAft>
                <a:spcPts val="0"/>
              </a:spcAft>
              <a:defRPr sz="1200" dirty="0">
                <a:latin typeface="Trebuchet MS" pitchFamily="34" charset="0"/>
                <a:cs typeface="+mn-cs"/>
              </a:defRPr>
            </a:lvl1pPr>
          </a:lstStyle>
          <a:p>
            <a:pPr>
              <a:defRPr/>
            </a:pPr>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fontAlgn="auto">
              <a:spcBef>
                <a:spcPts val="0"/>
              </a:spcBef>
              <a:spcAft>
                <a:spcPts val="0"/>
              </a:spcAft>
              <a:defRPr sz="1200" smtClean="0">
                <a:latin typeface="Trebuchet MS" pitchFamily="34" charset="0"/>
                <a:cs typeface="+mn-cs"/>
              </a:defRPr>
            </a:lvl1pPr>
          </a:lstStyle>
          <a:p>
            <a:pPr>
              <a:defRPr/>
            </a:pPr>
            <a:fld id="{0F7F433E-E2F8-464C-9FD8-A3B876E9F5F4}" type="slidenum">
              <a:rPr lang="en-GB"/>
              <a:pPr>
                <a:defRPr/>
              </a:pPr>
              <a:t>‹#›</a:t>
            </a:fld>
            <a:endParaRPr lang="en-GB" dirty="0"/>
          </a:p>
        </p:txBody>
      </p:sp>
    </p:spTree>
    <p:extLst>
      <p:ext uri="{BB962C8B-B14F-4D97-AF65-F5344CB8AC3E}">
        <p14:creationId xmlns:p14="http://schemas.microsoft.com/office/powerpoint/2010/main" val="96883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fontAlgn="auto">
              <a:spcBef>
                <a:spcPts val="0"/>
              </a:spcBef>
              <a:spcAft>
                <a:spcPts val="0"/>
              </a:spcAft>
              <a:defRPr sz="1200" dirty="0">
                <a:latin typeface="Trebuchet MS" pitchFamily="34" charset="0"/>
                <a:cs typeface="+mn-cs"/>
              </a:defRPr>
            </a:lvl1pPr>
          </a:lstStyle>
          <a:p>
            <a:pPr>
              <a:defRPr/>
            </a:pPr>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fontAlgn="auto">
              <a:spcBef>
                <a:spcPts val="0"/>
              </a:spcBef>
              <a:spcAft>
                <a:spcPts val="0"/>
              </a:spcAft>
              <a:defRPr sz="1200" smtClean="0">
                <a:latin typeface="Trebuchet MS" pitchFamily="34" charset="0"/>
                <a:cs typeface="+mn-cs"/>
              </a:defRPr>
            </a:lvl1pPr>
          </a:lstStyle>
          <a:p>
            <a:pPr>
              <a:defRPr/>
            </a:pPr>
            <a:fld id="{24A83E42-E147-459A-A49C-7AC650214C75}" type="datetimeFigureOut">
              <a:rPr lang="en-GB"/>
              <a:pPr>
                <a:defRPr/>
              </a:pPr>
              <a:t>16/11/2022</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fontAlgn="auto">
              <a:spcBef>
                <a:spcPts val="0"/>
              </a:spcBef>
              <a:spcAft>
                <a:spcPts val="0"/>
              </a:spcAft>
              <a:defRPr sz="1200" dirty="0">
                <a:latin typeface="Trebuchet MS" pitchFamily="34" charset="0"/>
                <a:cs typeface="+mn-cs"/>
              </a:defRPr>
            </a:lvl1pPr>
          </a:lstStyle>
          <a:p>
            <a:pPr>
              <a:defRPr/>
            </a:pPr>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fontAlgn="auto">
              <a:spcBef>
                <a:spcPts val="0"/>
              </a:spcBef>
              <a:spcAft>
                <a:spcPts val="0"/>
              </a:spcAft>
              <a:defRPr sz="1200" smtClean="0">
                <a:latin typeface="Trebuchet MS" pitchFamily="34" charset="0"/>
                <a:cs typeface="+mn-cs"/>
              </a:defRPr>
            </a:lvl1pPr>
          </a:lstStyle>
          <a:p>
            <a:pPr>
              <a:defRPr/>
            </a:pPr>
            <a:fld id="{2B93C072-550C-4E9A-AF42-5C4528B60C55}" type="slidenum">
              <a:rPr lang="en-GB"/>
              <a:pPr>
                <a:defRPr/>
              </a:pPr>
              <a:t>‹#›</a:t>
            </a:fld>
            <a:endParaRPr lang="en-GB" dirty="0"/>
          </a:p>
        </p:txBody>
      </p:sp>
    </p:spTree>
    <p:extLst>
      <p:ext uri="{BB962C8B-B14F-4D97-AF65-F5344CB8AC3E}">
        <p14:creationId xmlns:p14="http://schemas.microsoft.com/office/powerpoint/2010/main" val="29976622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rebuchet MS" pitchFamily="34" charset="0"/>
        <a:ea typeface="+mn-ea"/>
        <a:cs typeface="+mn-cs"/>
      </a:defRPr>
    </a:lvl1pPr>
    <a:lvl2pPr marL="457200" algn="l" rtl="0" fontAlgn="base">
      <a:spcBef>
        <a:spcPct val="30000"/>
      </a:spcBef>
      <a:spcAft>
        <a:spcPct val="0"/>
      </a:spcAft>
      <a:defRPr sz="1200" kern="1200">
        <a:solidFill>
          <a:schemeClr val="tx1"/>
        </a:solidFill>
        <a:latin typeface="Trebuchet MS" pitchFamily="34" charset="0"/>
        <a:ea typeface="+mn-ea"/>
        <a:cs typeface="+mn-cs"/>
      </a:defRPr>
    </a:lvl2pPr>
    <a:lvl3pPr marL="914400" algn="l" rtl="0" fontAlgn="base">
      <a:spcBef>
        <a:spcPct val="30000"/>
      </a:spcBef>
      <a:spcAft>
        <a:spcPct val="0"/>
      </a:spcAft>
      <a:defRPr sz="1200" kern="1200">
        <a:solidFill>
          <a:schemeClr val="tx1"/>
        </a:solidFill>
        <a:latin typeface="Trebuchet MS" pitchFamily="34" charset="0"/>
        <a:ea typeface="+mn-ea"/>
        <a:cs typeface="+mn-cs"/>
      </a:defRPr>
    </a:lvl3pPr>
    <a:lvl4pPr marL="1371600" algn="l" rtl="0" fontAlgn="base">
      <a:spcBef>
        <a:spcPct val="30000"/>
      </a:spcBef>
      <a:spcAft>
        <a:spcPct val="0"/>
      </a:spcAft>
      <a:defRPr sz="1200" kern="1200">
        <a:solidFill>
          <a:schemeClr val="tx1"/>
        </a:solidFill>
        <a:latin typeface="Trebuchet MS" pitchFamily="34" charset="0"/>
        <a:ea typeface="+mn-ea"/>
        <a:cs typeface="+mn-cs"/>
      </a:defRPr>
    </a:lvl4pPr>
    <a:lvl5pPr marL="1828800" algn="l" rtl="0" fontAlgn="base">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t>Thank you for coming to our Annual Meeting today.</a:t>
            </a:r>
          </a:p>
        </p:txBody>
      </p:sp>
      <p:sp>
        <p:nvSpPr>
          <p:cNvPr id="4" name="Slide Number Placeholder 3"/>
          <p:cNvSpPr>
            <a:spLocks noGrp="1"/>
          </p:cNvSpPr>
          <p:nvPr>
            <p:ph type="sldNum" sz="quarter" idx="10"/>
          </p:nvPr>
        </p:nvSpPr>
        <p:spPr/>
        <p:txBody>
          <a:bodyPr/>
          <a:lstStyle/>
          <a:p>
            <a:pPr>
              <a:defRPr/>
            </a:pPr>
            <a:fld id="{2B93C072-550C-4E9A-AF42-5C4528B60C55}" type="slidenum">
              <a:rPr lang="en-GB" smtClean="0"/>
              <a:pPr>
                <a:defRPr/>
              </a:pPr>
              <a:t>1</a:t>
            </a:fld>
            <a:endParaRPr lang="en-GB" dirty="0"/>
          </a:p>
        </p:txBody>
      </p:sp>
    </p:spTree>
    <p:extLst>
      <p:ext uri="{BB962C8B-B14F-4D97-AF65-F5344CB8AC3E}">
        <p14:creationId xmlns:p14="http://schemas.microsoft.com/office/powerpoint/2010/main" val="18923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 back to David.</a:t>
            </a:r>
          </a:p>
        </p:txBody>
      </p:sp>
      <p:sp>
        <p:nvSpPr>
          <p:cNvPr id="4" name="Slide Number Placeholder 3"/>
          <p:cNvSpPr>
            <a:spLocks noGrp="1"/>
          </p:cNvSpPr>
          <p:nvPr>
            <p:ph type="sldNum" sz="quarter" idx="10"/>
          </p:nvPr>
        </p:nvSpPr>
        <p:spPr/>
        <p:txBody>
          <a:bodyPr/>
          <a:lstStyle/>
          <a:p>
            <a:pPr>
              <a:defRPr/>
            </a:pPr>
            <a:fld id="{2B93C072-550C-4E9A-AF42-5C4528B60C55}" type="slidenum">
              <a:rPr lang="en-GB" smtClean="0"/>
              <a:pPr>
                <a:defRPr/>
              </a:pPr>
              <a:t>23</a:t>
            </a:fld>
            <a:endParaRPr lang="en-GB" dirty="0"/>
          </a:p>
        </p:txBody>
      </p:sp>
    </p:spTree>
    <p:extLst>
      <p:ext uri="{BB962C8B-B14F-4D97-AF65-F5344CB8AC3E}">
        <p14:creationId xmlns:p14="http://schemas.microsoft.com/office/powerpoint/2010/main" val="208102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B93C072-550C-4E9A-AF42-5C4528B60C55}" type="slidenum">
              <a:rPr lang="en-GB" smtClean="0"/>
              <a:pPr>
                <a:defRPr/>
              </a:pPr>
              <a:t>5</a:t>
            </a:fld>
            <a:endParaRPr lang="en-GB" dirty="0"/>
          </a:p>
        </p:txBody>
      </p:sp>
    </p:spTree>
    <p:extLst>
      <p:ext uri="{BB962C8B-B14F-4D97-AF65-F5344CB8AC3E}">
        <p14:creationId xmlns:p14="http://schemas.microsoft.com/office/powerpoint/2010/main" val="135574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Our</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olunteers</a:t>
            </a:r>
            <a:r>
              <a:rPr lang="en-GB" sz="1800" spc="2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are l</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p</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eo</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p</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who</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are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d</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edic</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ed</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to</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suppo</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and impr</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alth</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nd soci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 c</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re 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rv</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ces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in</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Nor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hamp</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onshir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
            </a:r>
            <a:r>
              <a:rPr lang="en-GB" sz="1800" spc="3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olunte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rs</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pres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nt</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us</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nearly</a:t>
            </a:r>
            <a:r>
              <a:rPr lang="en-GB" sz="1800" spc="4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50</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diff</a:t>
            </a:r>
            <a:r>
              <a:rPr lang="en-GB" sz="1800" b="1"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ere</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m</a:t>
            </a:r>
            <a:r>
              <a:rPr lang="en-GB" sz="1800" b="1"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ee</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tings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acr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coun</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y</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and</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the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f</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ound</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tion</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of</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our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org</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ion. They</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are 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ol</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ed at 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ery</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el</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of our</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work,</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including</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the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pl</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nning</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and deci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ion m</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king. This</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y</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ear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hey</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rried out</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46</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vi</a:t>
            </a:r>
            <a:r>
              <a:rPr lang="en-GB" sz="1800" b="1"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it</a:t>
            </a:r>
            <a:r>
              <a:rPr lang="en-GB" sz="1800" b="1"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including to</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hos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p</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 </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w</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d</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 a</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ment</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al</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 inp</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ient</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ervice, crisis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hou</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es</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nd crisis c</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f</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é</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O</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u</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olunteers</a:t>
            </a:r>
            <a:r>
              <a:rPr lang="en-GB" sz="1800" spc="2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also</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ted</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wi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the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de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igning</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and distributi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of</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urveys</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and</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2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ended</a:t>
            </a:r>
            <a:r>
              <a:rPr lang="en-GB" sz="1800" spc="3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b="1"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1</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7</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b="1"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ngage</a:t>
            </a:r>
            <a:r>
              <a:rPr lang="en-GB" sz="1800" b="1"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me</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nt</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and</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outr</a:t>
            </a:r>
            <a:r>
              <a:rPr lang="en-GB" sz="1800" b="1"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ach</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b="1"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vent</a:t>
            </a:r>
            <a:r>
              <a:rPr lang="en-GB" sz="1800" b="1"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b="1"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2B93C072-550C-4E9A-AF42-5C4528B60C55}" type="slidenum">
              <a:rPr lang="en-GB" smtClean="0"/>
              <a:pPr>
                <a:defRPr/>
              </a:pPr>
              <a:t>7</a:t>
            </a:fld>
            <a:endParaRPr lang="en-GB" dirty="0"/>
          </a:p>
        </p:txBody>
      </p:sp>
    </p:spTree>
    <p:extLst>
      <p:ext uri="{BB962C8B-B14F-4D97-AF65-F5344CB8AC3E}">
        <p14:creationId xmlns:p14="http://schemas.microsoft.com/office/powerpoint/2010/main" val="333155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a:t>
            </a:r>
            <a:r>
              <a:rPr lang="en-GB" baseline="0" dirty="0"/>
              <a:t> brief overview of our work in the past year.</a:t>
            </a:r>
          </a:p>
          <a:p>
            <a:pPr>
              <a:lnSpc>
                <a:spcPts val="1200"/>
              </a:lnSpc>
              <a:spcAft>
                <a:spcPts val="100"/>
              </a:spcAft>
            </a:pPr>
            <a:endParaRPr lang="en-GB" sz="1800" spc="5" dirty="0">
              <a:solidFill>
                <a:srgbClr val="004B6A"/>
              </a:solidFill>
              <a:effectLst/>
              <a:latin typeface="Tahoma" panose="020B0604030504040204" pitchFamily="34" charset="0"/>
              <a:ea typeface="Tahoma" panose="020B0604030504040204" pitchFamily="34" charset="0"/>
            </a:endParaRPr>
          </a:p>
          <a:p>
            <a:pPr>
              <a:lnSpc>
                <a:spcPts val="1200"/>
              </a:lnSpc>
              <a:spcAft>
                <a:spcPts val="100"/>
              </a:spcAft>
            </a:pPr>
            <a:endPar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endParaRPr>
          </a:p>
          <a:p>
            <a:pPr>
              <a:lnSpc>
                <a:spcPts val="1200"/>
              </a:lnSpc>
              <a:spcAft>
                <a:spcPts val="100"/>
              </a:spcAft>
            </a:pPr>
            <a:endPar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endParaRPr>
          </a:p>
          <a:p>
            <a:pPr>
              <a:lnSpc>
                <a:spcPts val="1200"/>
              </a:lnSpc>
              <a:spcAft>
                <a:spcPts val="1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pPr>
              <a:defRPr/>
            </a:pPr>
            <a:fld id="{2B93C072-550C-4E9A-AF42-5C4528B60C55}" type="slidenum">
              <a:rPr lang="en-GB" smtClean="0"/>
              <a:pPr>
                <a:defRPr/>
              </a:pPr>
              <a:t>8</a:t>
            </a:fld>
            <a:endParaRPr lang="en-GB" dirty="0"/>
          </a:p>
        </p:txBody>
      </p:sp>
    </p:spTree>
    <p:extLst>
      <p:ext uri="{BB962C8B-B14F-4D97-AF65-F5344CB8AC3E}">
        <p14:creationId xmlns:p14="http://schemas.microsoft.com/office/powerpoint/2010/main" val="334642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People can contact us by phone, text,</a:t>
            </a:r>
            <a:r>
              <a:rPr lang="en-GB" sz="1600" baseline="0" dirty="0"/>
              <a:t> email or via social media and our website.</a:t>
            </a:r>
          </a:p>
          <a:p>
            <a:r>
              <a:rPr lang="en-GB" sz="1600" baseline="0" dirty="0"/>
              <a:t>Healthwatch plays an important role in providing information and advice as well as signposting people in the right direction.</a:t>
            </a:r>
          </a:p>
          <a:p>
            <a:r>
              <a:rPr lang="en-GB" sz="1600" baseline="0" dirty="0"/>
              <a:t>People contact us about GP services, dental care, hospital care, social care.</a:t>
            </a:r>
          </a:p>
          <a:p>
            <a:r>
              <a:rPr lang="en-GB" sz="1600" baseline="0" dirty="0"/>
              <a:t>When safeguarding issues are raised, we make referrals.</a:t>
            </a:r>
            <a:endParaRPr lang="en-GB" sz="1600" dirty="0"/>
          </a:p>
        </p:txBody>
      </p:sp>
      <p:sp>
        <p:nvSpPr>
          <p:cNvPr id="4" name="Slide Number Placeholder 3"/>
          <p:cNvSpPr>
            <a:spLocks noGrp="1"/>
          </p:cNvSpPr>
          <p:nvPr>
            <p:ph type="sldNum" sz="quarter" idx="10"/>
          </p:nvPr>
        </p:nvSpPr>
        <p:spPr/>
        <p:txBody>
          <a:bodyPr/>
          <a:lstStyle/>
          <a:p>
            <a:pPr>
              <a:defRPr/>
            </a:pPr>
            <a:fld id="{65169714-2E7E-40ED-818B-843A37829A63}" type="slidenum">
              <a:rPr lang="en-GB" smtClean="0"/>
              <a:pPr>
                <a:defRPr/>
              </a:pPr>
              <a:t>11</a:t>
            </a:fld>
            <a:endParaRPr lang="en-GB" dirty="0"/>
          </a:p>
        </p:txBody>
      </p:sp>
    </p:spTree>
    <p:extLst>
      <p:ext uri="{BB962C8B-B14F-4D97-AF65-F5344CB8AC3E}">
        <p14:creationId xmlns:p14="http://schemas.microsoft.com/office/powerpoint/2010/main" val="214544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800" spc="-50" dirty="0">
                <a:solidFill>
                  <a:srgbClr val="004B6A"/>
                </a:solidFill>
                <a:effectLst/>
                <a:latin typeface="Tahoma" panose="020B0604030504040204" pitchFamily="34" charset="0"/>
                <a:ea typeface="Tahoma" panose="020B0604030504040204" pitchFamily="34" charset="0"/>
              </a:rPr>
              <a:t>W</a:t>
            </a:r>
            <a:r>
              <a:rPr lang="en-GB" sz="1800" dirty="0">
                <a:solidFill>
                  <a:srgbClr val="004B6A"/>
                </a:solidFill>
                <a:effectLst/>
                <a:latin typeface="Tahoma" panose="020B0604030504040204" pitchFamily="34" charset="0"/>
                <a:ea typeface="Tahoma" panose="020B0604030504040204" pitchFamily="34" charset="0"/>
              </a:rPr>
              <a:t>e</a:t>
            </a:r>
            <a:r>
              <a:rPr lang="en-GB" sz="1800" spc="10"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signposted</a:t>
            </a:r>
            <a:r>
              <a:rPr lang="en-GB" sz="1800" spc="1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people</a:t>
            </a:r>
            <a:r>
              <a:rPr lang="en-GB" sz="1800" spc="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to</a:t>
            </a:r>
            <a:r>
              <a:rPr lang="en-GB" sz="1800" spc="-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o</a:t>
            </a:r>
            <a:r>
              <a:rPr lang="en-GB" sz="1800" spc="-5" dirty="0">
                <a:solidFill>
                  <a:srgbClr val="004B6A"/>
                </a:solidFill>
                <a:effectLst/>
                <a:latin typeface="Tahoma" panose="020B0604030504040204" pitchFamily="34" charset="0"/>
                <a:ea typeface="Tahoma" panose="020B0604030504040204" pitchFamily="34" charset="0"/>
              </a:rPr>
              <a:t>r</a:t>
            </a:r>
            <a:r>
              <a:rPr lang="en-GB" sz="1800" dirty="0">
                <a:solidFill>
                  <a:srgbClr val="004B6A"/>
                </a:solidFill>
                <a:effectLst/>
                <a:latin typeface="Tahoma" panose="020B0604030504040204" pitchFamily="34" charset="0"/>
                <a:ea typeface="Tahoma" panose="020B0604030504040204" pitchFamily="34" charset="0"/>
              </a:rPr>
              <a:t>g</a:t>
            </a:r>
            <a:r>
              <a:rPr lang="en-GB" sz="1800" spc="-10" dirty="0">
                <a:solidFill>
                  <a:srgbClr val="004B6A"/>
                </a:solidFill>
                <a:effectLst/>
                <a:latin typeface="Tahoma" panose="020B0604030504040204" pitchFamily="34" charset="0"/>
                <a:ea typeface="Tahoma" panose="020B0604030504040204" pitchFamily="34" charset="0"/>
              </a:rPr>
              <a:t>a</a:t>
            </a:r>
            <a:r>
              <a:rPr lang="en-GB" sz="1800" dirty="0">
                <a:solidFill>
                  <a:srgbClr val="004B6A"/>
                </a:solidFill>
                <a:effectLst/>
                <a:latin typeface="Tahoma" panose="020B0604030504040204" pitchFamily="34" charset="0"/>
                <a:ea typeface="Tahoma" panose="020B0604030504040204" pitchFamily="34" charset="0"/>
              </a:rPr>
              <a:t>ni</a:t>
            </a:r>
            <a:r>
              <a:rPr lang="en-GB" sz="1800" spc="5" dirty="0">
                <a:solidFill>
                  <a:srgbClr val="004B6A"/>
                </a:solidFill>
                <a:effectLst/>
                <a:latin typeface="Tahoma" panose="020B0604030504040204" pitchFamily="34" charset="0"/>
                <a:ea typeface="Tahoma" panose="020B0604030504040204" pitchFamily="34" charset="0"/>
              </a:rPr>
              <a:t>s</a:t>
            </a:r>
            <a:r>
              <a:rPr lang="en-GB" sz="1800" spc="-5" dirty="0">
                <a:solidFill>
                  <a:srgbClr val="004B6A"/>
                </a:solidFill>
                <a:effectLst/>
                <a:latin typeface="Tahoma" panose="020B0604030504040204" pitchFamily="34" charset="0"/>
                <a:ea typeface="Tahoma" panose="020B0604030504040204" pitchFamily="34" charset="0"/>
              </a:rPr>
              <a:t>at</a:t>
            </a:r>
            <a:r>
              <a:rPr lang="en-GB" sz="1800" dirty="0">
                <a:solidFill>
                  <a:srgbClr val="004B6A"/>
                </a:solidFill>
                <a:effectLst/>
                <a:latin typeface="Tahoma" panose="020B0604030504040204" pitchFamily="34" charset="0"/>
                <a:ea typeface="Tahoma" panose="020B0604030504040204" pitchFamily="34" charset="0"/>
              </a:rPr>
              <a:t>ions</a:t>
            </a:r>
            <a:r>
              <a:rPr lang="en-GB" sz="1800" spc="10"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th</a:t>
            </a:r>
            <a:r>
              <a:rPr lang="en-GB" sz="1800" spc="-5" dirty="0">
                <a:solidFill>
                  <a:srgbClr val="004B6A"/>
                </a:solidFill>
                <a:effectLst/>
                <a:latin typeface="Tahoma" panose="020B0604030504040204" pitchFamily="34" charset="0"/>
                <a:ea typeface="Tahoma" panose="020B0604030504040204" pitchFamily="34" charset="0"/>
              </a:rPr>
              <a:t>a</a:t>
            </a:r>
            <a:r>
              <a:rPr lang="en-GB" sz="1800" dirty="0">
                <a:solidFill>
                  <a:srgbClr val="004B6A"/>
                </a:solidFill>
                <a:effectLst/>
                <a:latin typeface="Tahoma" panose="020B0604030504040204" pitchFamily="34" charset="0"/>
                <a:ea typeface="Tahoma" panose="020B0604030504040204" pitchFamily="34" charset="0"/>
              </a:rPr>
              <a:t>t</a:t>
            </a:r>
            <a:r>
              <a:rPr lang="en-GB" sz="1800" spc="10"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would </a:t>
            </a:r>
            <a:r>
              <a:rPr lang="en-GB" sz="1800" spc="-15" dirty="0">
                <a:solidFill>
                  <a:srgbClr val="004B6A"/>
                </a:solidFill>
                <a:effectLst/>
                <a:latin typeface="Tahoma" panose="020B0604030504040204" pitchFamily="34" charset="0"/>
                <a:ea typeface="Tahoma" panose="020B0604030504040204" pitchFamily="34" charset="0"/>
              </a:rPr>
              <a:t>f</a:t>
            </a:r>
            <a:r>
              <a:rPr lang="en-GB" sz="1800" dirty="0">
                <a:solidFill>
                  <a:srgbClr val="004B6A"/>
                </a:solidFill>
                <a:effectLst/>
                <a:latin typeface="Tahoma" panose="020B0604030504040204" pitchFamily="34" charset="0"/>
                <a:ea typeface="Tahoma" panose="020B0604030504040204" pitchFamily="34" charset="0"/>
              </a:rPr>
              <a:t>urther</a:t>
            </a:r>
            <a:r>
              <a:rPr lang="en-GB" sz="1800" spc="30" dirty="0">
                <a:solidFill>
                  <a:srgbClr val="004B6A"/>
                </a:solidFill>
                <a:effectLst/>
                <a:latin typeface="Tahoma" panose="020B0604030504040204" pitchFamily="34" charset="0"/>
                <a:ea typeface="Tahoma" panose="020B0604030504040204" pitchFamily="34" charset="0"/>
              </a:rPr>
              <a:t> </a:t>
            </a:r>
            <a:r>
              <a:rPr lang="en-GB" sz="1800" spc="5" dirty="0">
                <a:solidFill>
                  <a:srgbClr val="004B6A"/>
                </a:solidFill>
                <a:effectLst/>
                <a:latin typeface="Tahoma" panose="020B0604030504040204" pitchFamily="34" charset="0"/>
                <a:ea typeface="Tahoma" panose="020B0604030504040204" pitchFamily="34" charset="0"/>
              </a:rPr>
              <a:t>s</a:t>
            </a:r>
            <a:r>
              <a:rPr lang="en-GB" sz="1800" dirty="0">
                <a:solidFill>
                  <a:srgbClr val="004B6A"/>
                </a:solidFill>
                <a:effectLst/>
                <a:latin typeface="Tahoma" panose="020B0604030504040204" pitchFamily="34" charset="0"/>
                <a:ea typeface="Tahoma" panose="020B0604030504040204" pitchFamily="34" charset="0"/>
              </a:rPr>
              <a:t>uppo</a:t>
            </a:r>
            <a:r>
              <a:rPr lang="en-GB" sz="1800" spc="-5" dirty="0">
                <a:solidFill>
                  <a:srgbClr val="004B6A"/>
                </a:solidFill>
                <a:effectLst/>
                <a:latin typeface="Tahoma" panose="020B0604030504040204" pitchFamily="34" charset="0"/>
                <a:ea typeface="Tahoma" panose="020B0604030504040204" pitchFamily="34" charset="0"/>
              </a:rPr>
              <a:t>r</a:t>
            </a:r>
            <a:r>
              <a:rPr lang="en-GB" sz="1800" dirty="0">
                <a:solidFill>
                  <a:srgbClr val="004B6A"/>
                </a:solidFill>
                <a:effectLst/>
                <a:latin typeface="Tahoma" panose="020B0604030504040204" pitchFamily="34" charset="0"/>
                <a:ea typeface="Tahoma" panose="020B0604030504040204" pitchFamily="34" charset="0"/>
              </a:rPr>
              <a:t>t</a:t>
            </a:r>
            <a:r>
              <a:rPr lang="en-GB" sz="1800" spc="10"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th</a:t>
            </a:r>
            <a:r>
              <a:rPr lang="en-GB" sz="1800" spc="5" dirty="0">
                <a:solidFill>
                  <a:srgbClr val="004B6A"/>
                </a:solidFill>
                <a:effectLst/>
                <a:latin typeface="Tahoma" panose="020B0604030504040204" pitchFamily="34" charset="0"/>
                <a:ea typeface="Tahoma" panose="020B0604030504040204" pitchFamily="34" charset="0"/>
              </a:rPr>
              <a:t>e</a:t>
            </a:r>
            <a:r>
              <a:rPr lang="en-GB" sz="1800" dirty="0">
                <a:solidFill>
                  <a:srgbClr val="004B6A"/>
                </a:solidFill>
                <a:effectLst/>
                <a:latin typeface="Tahoma" panose="020B0604030504040204" pitchFamily="34" charset="0"/>
                <a:ea typeface="Tahoma" panose="020B0604030504040204" pitchFamily="34" charset="0"/>
              </a:rPr>
              <a:t>m</a:t>
            </a:r>
            <a:r>
              <a:rPr lang="en-GB" sz="1800" spc="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to access</a:t>
            </a:r>
            <a:r>
              <a:rPr lang="en-GB" sz="1800" spc="-5" dirty="0">
                <a:solidFill>
                  <a:srgbClr val="004B6A"/>
                </a:solidFill>
                <a:effectLst/>
                <a:latin typeface="Tahoma" panose="020B0604030504040204" pitchFamily="34" charset="0"/>
                <a:ea typeface="Tahoma" panose="020B0604030504040204" pitchFamily="34" charset="0"/>
              </a:rPr>
              <a:t> t</a:t>
            </a:r>
            <a:r>
              <a:rPr lang="en-GB" sz="1800" dirty="0">
                <a:solidFill>
                  <a:srgbClr val="004B6A"/>
                </a:solidFill>
                <a:effectLst/>
                <a:latin typeface="Tahoma" panose="020B0604030504040204" pitchFamily="34" charset="0"/>
                <a:ea typeface="Tahoma" panose="020B0604030504040204" pitchFamily="34" charset="0"/>
              </a:rPr>
              <a:t>he </a:t>
            </a:r>
            <a:r>
              <a:rPr lang="en-GB" sz="1800" spc="-5" dirty="0">
                <a:solidFill>
                  <a:srgbClr val="004B6A"/>
                </a:solidFill>
                <a:effectLst/>
                <a:latin typeface="Tahoma" panose="020B0604030504040204" pitchFamily="34" charset="0"/>
                <a:ea typeface="Tahoma" panose="020B0604030504040204" pitchFamily="34" charset="0"/>
              </a:rPr>
              <a:t>a</a:t>
            </a:r>
            <a:r>
              <a:rPr lang="en-GB" sz="1800" dirty="0">
                <a:solidFill>
                  <a:srgbClr val="004B6A"/>
                </a:solidFill>
                <a:effectLst/>
                <a:latin typeface="Tahoma" panose="020B0604030504040204" pitchFamily="34" charset="0"/>
                <a:ea typeface="Tahoma" panose="020B0604030504040204" pitchFamily="34" charset="0"/>
              </a:rPr>
              <a:t>dvice </a:t>
            </a:r>
            <a:r>
              <a:rPr lang="en-GB" sz="1800" spc="-5" dirty="0">
                <a:solidFill>
                  <a:srgbClr val="004B6A"/>
                </a:solidFill>
                <a:effectLst/>
                <a:latin typeface="Tahoma" panose="020B0604030504040204" pitchFamily="34" charset="0"/>
                <a:ea typeface="Tahoma" panose="020B0604030504040204" pitchFamily="34" charset="0"/>
              </a:rPr>
              <a:t>a</a:t>
            </a:r>
            <a:r>
              <a:rPr lang="en-GB" sz="1800" dirty="0">
                <a:solidFill>
                  <a:srgbClr val="004B6A"/>
                </a:solidFill>
                <a:effectLst/>
                <a:latin typeface="Tahoma" panose="020B0604030504040204" pitchFamily="34" charset="0"/>
                <a:ea typeface="Tahoma" panose="020B0604030504040204" pitchFamily="34" charset="0"/>
              </a:rPr>
              <a:t>nd info</a:t>
            </a:r>
            <a:r>
              <a:rPr lang="en-GB" sz="1800" spc="-5" dirty="0">
                <a:solidFill>
                  <a:srgbClr val="004B6A"/>
                </a:solidFill>
                <a:effectLst/>
                <a:latin typeface="Tahoma" panose="020B0604030504040204" pitchFamily="34" charset="0"/>
                <a:ea typeface="Tahoma" panose="020B0604030504040204" pitchFamily="34" charset="0"/>
              </a:rPr>
              <a:t>r</a:t>
            </a:r>
            <a:r>
              <a:rPr lang="en-GB" sz="1800" dirty="0">
                <a:solidFill>
                  <a:srgbClr val="004B6A"/>
                </a:solidFill>
                <a:effectLst/>
                <a:latin typeface="Tahoma" panose="020B0604030504040204" pitchFamily="34" charset="0"/>
                <a:ea typeface="Tahoma" panose="020B0604030504040204" pitchFamily="34" charset="0"/>
              </a:rPr>
              <a:t>m</a:t>
            </a:r>
            <a:r>
              <a:rPr lang="en-GB" sz="1800" spc="-5" dirty="0">
                <a:solidFill>
                  <a:srgbClr val="004B6A"/>
                </a:solidFill>
                <a:effectLst/>
                <a:latin typeface="Tahoma" panose="020B0604030504040204" pitchFamily="34" charset="0"/>
                <a:ea typeface="Tahoma" panose="020B0604030504040204" pitchFamily="34" charset="0"/>
              </a:rPr>
              <a:t>at</a:t>
            </a:r>
            <a:r>
              <a:rPr lang="en-GB" sz="1800" dirty="0">
                <a:solidFill>
                  <a:srgbClr val="004B6A"/>
                </a:solidFill>
                <a:effectLst/>
                <a:latin typeface="Tahoma" panose="020B0604030504040204" pitchFamily="34" charset="0"/>
                <a:ea typeface="Tahoma" panose="020B0604030504040204" pitchFamily="34" charset="0"/>
              </a:rPr>
              <a:t>ion</a:t>
            </a:r>
            <a:r>
              <a:rPr lang="en-GB" sz="1800" spc="30"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they</a:t>
            </a:r>
            <a:r>
              <a:rPr lang="en-GB" sz="1800" spc="10"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n</a:t>
            </a:r>
            <a:r>
              <a:rPr lang="en-GB" sz="1800" spc="5" dirty="0">
                <a:solidFill>
                  <a:srgbClr val="004B6A"/>
                </a:solidFill>
                <a:effectLst/>
                <a:latin typeface="Tahoma" panose="020B0604030504040204" pitchFamily="34" charset="0"/>
                <a:ea typeface="Tahoma" panose="020B0604030504040204" pitchFamily="34" charset="0"/>
              </a:rPr>
              <a:t>ee</a:t>
            </a:r>
            <a:r>
              <a:rPr lang="en-GB" sz="1800" dirty="0">
                <a:solidFill>
                  <a:srgbClr val="004B6A"/>
                </a:solidFill>
                <a:effectLst/>
                <a:latin typeface="Tahoma" panose="020B0604030504040204" pitchFamily="34" charset="0"/>
                <a:ea typeface="Tahoma" panose="020B0604030504040204" pitchFamily="34" charset="0"/>
              </a:rPr>
              <a:t>d. Most </a:t>
            </a:r>
            <a:r>
              <a:rPr lang="en-GB" sz="1800" spc="-10" dirty="0">
                <a:solidFill>
                  <a:srgbClr val="004B6A"/>
                </a:solidFill>
                <a:effectLst/>
                <a:latin typeface="Tahoma" panose="020B0604030504040204" pitchFamily="34" charset="0"/>
                <a:ea typeface="Tahoma" panose="020B0604030504040204" pitchFamily="34" charset="0"/>
              </a:rPr>
              <a:t>p</a:t>
            </a:r>
            <a:r>
              <a:rPr lang="en-GB" sz="1800" dirty="0">
                <a:solidFill>
                  <a:srgbClr val="004B6A"/>
                </a:solidFill>
                <a:effectLst/>
                <a:latin typeface="Tahoma" panose="020B0604030504040204" pitchFamily="34" charset="0"/>
                <a:ea typeface="Tahoma" panose="020B0604030504040204" pitchFamily="34" charset="0"/>
              </a:rPr>
              <a:t>eople</a:t>
            </a:r>
            <a:r>
              <a:rPr lang="en-GB" sz="1800" spc="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as</a:t>
            </a:r>
            <a:r>
              <a:rPr lang="en-GB" sz="1800" spc="-5" dirty="0">
                <a:solidFill>
                  <a:srgbClr val="004B6A"/>
                </a:solidFill>
                <a:effectLst/>
                <a:latin typeface="Tahoma" panose="020B0604030504040204" pitchFamily="34" charset="0"/>
                <a:ea typeface="Tahoma" panose="020B0604030504040204" pitchFamily="34" charset="0"/>
              </a:rPr>
              <a:t>k</a:t>
            </a:r>
            <a:r>
              <a:rPr lang="en-GB" sz="1800" dirty="0">
                <a:solidFill>
                  <a:srgbClr val="004B6A"/>
                </a:solidFill>
                <a:effectLst/>
                <a:latin typeface="Tahoma" panose="020B0604030504040204" pitchFamily="34" charset="0"/>
                <a:ea typeface="Tahoma" panose="020B0604030504040204" pitchFamily="34" charset="0"/>
              </a:rPr>
              <a:t>ed </a:t>
            </a:r>
            <a:r>
              <a:rPr lang="en-GB" sz="1800" spc="-5" dirty="0">
                <a:solidFill>
                  <a:srgbClr val="004B6A"/>
                </a:solidFill>
                <a:effectLst/>
                <a:latin typeface="Tahoma" panose="020B0604030504040204" pitchFamily="34" charset="0"/>
                <a:ea typeface="Tahoma" panose="020B0604030504040204" pitchFamily="34" charset="0"/>
              </a:rPr>
              <a:t>f</a:t>
            </a:r>
            <a:r>
              <a:rPr lang="en-GB" sz="1800" dirty="0">
                <a:solidFill>
                  <a:srgbClr val="004B6A"/>
                </a:solidFill>
                <a:effectLst/>
                <a:latin typeface="Tahoma" panose="020B0604030504040204" pitchFamily="34" charset="0"/>
                <a:ea typeface="Tahoma" panose="020B0604030504040204" pitchFamily="34" charset="0"/>
              </a:rPr>
              <a:t>or info</a:t>
            </a:r>
            <a:r>
              <a:rPr lang="en-GB" sz="1800" spc="-5" dirty="0">
                <a:solidFill>
                  <a:srgbClr val="004B6A"/>
                </a:solidFill>
                <a:effectLst/>
                <a:latin typeface="Tahoma" panose="020B0604030504040204" pitchFamily="34" charset="0"/>
                <a:ea typeface="Tahoma" panose="020B0604030504040204" pitchFamily="34" charset="0"/>
              </a:rPr>
              <a:t>r</a:t>
            </a:r>
            <a:r>
              <a:rPr lang="en-GB" sz="1800" dirty="0">
                <a:solidFill>
                  <a:srgbClr val="004B6A"/>
                </a:solidFill>
                <a:effectLst/>
                <a:latin typeface="Tahoma" panose="020B0604030504040204" pitchFamily="34" charset="0"/>
                <a:ea typeface="Tahoma" panose="020B0604030504040204" pitchFamily="34" charset="0"/>
              </a:rPr>
              <a:t>m</a:t>
            </a:r>
            <a:r>
              <a:rPr lang="en-GB" sz="1800" spc="-5" dirty="0">
                <a:solidFill>
                  <a:srgbClr val="004B6A"/>
                </a:solidFill>
                <a:effectLst/>
                <a:latin typeface="Tahoma" panose="020B0604030504040204" pitchFamily="34" charset="0"/>
                <a:ea typeface="Tahoma" panose="020B0604030504040204" pitchFamily="34" charset="0"/>
              </a:rPr>
              <a:t>at</a:t>
            </a:r>
            <a:r>
              <a:rPr lang="en-GB" sz="1800" dirty="0">
                <a:solidFill>
                  <a:srgbClr val="004B6A"/>
                </a:solidFill>
                <a:effectLst/>
                <a:latin typeface="Tahoma" panose="020B0604030504040204" pitchFamily="34" charset="0"/>
                <a:ea typeface="Tahoma" panose="020B0604030504040204" pitchFamily="34" charset="0"/>
              </a:rPr>
              <a:t>ion</a:t>
            </a:r>
            <a:r>
              <a:rPr lang="en-GB" sz="1800" spc="30" dirty="0">
                <a:solidFill>
                  <a:srgbClr val="004B6A"/>
                </a:solidFill>
                <a:effectLst/>
                <a:latin typeface="Tahoma" panose="020B0604030504040204" pitchFamily="34" charset="0"/>
                <a:ea typeface="Tahoma" panose="020B0604030504040204" pitchFamily="34" charset="0"/>
              </a:rPr>
              <a:t> </a:t>
            </a:r>
            <a:r>
              <a:rPr lang="en-GB" sz="1800" spc="-5" dirty="0">
                <a:solidFill>
                  <a:srgbClr val="004B6A"/>
                </a:solidFill>
                <a:effectLst/>
                <a:latin typeface="Tahoma" panose="020B0604030504040204" pitchFamily="34" charset="0"/>
                <a:ea typeface="Tahoma" panose="020B0604030504040204" pitchFamily="34" charset="0"/>
              </a:rPr>
              <a:t>a</a:t>
            </a:r>
            <a:r>
              <a:rPr lang="en-GB" sz="1800" dirty="0">
                <a:solidFill>
                  <a:srgbClr val="004B6A"/>
                </a:solidFill>
                <a:effectLst/>
                <a:latin typeface="Tahoma" panose="020B0604030504040204" pitchFamily="34" charset="0"/>
                <a:ea typeface="Tahoma" panose="020B0604030504040204" pitchFamily="34" charset="0"/>
              </a:rPr>
              <a:t>b</a:t>
            </a:r>
            <a:r>
              <a:rPr lang="en-GB" sz="1800" spc="-5" dirty="0">
                <a:solidFill>
                  <a:srgbClr val="004B6A"/>
                </a:solidFill>
                <a:effectLst/>
                <a:latin typeface="Tahoma" panose="020B0604030504040204" pitchFamily="34" charset="0"/>
                <a:ea typeface="Tahoma" panose="020B0604030504040204" pitchFamily="34" charset="0"/>
              </a:rPr>
              <a:t>o</a:t>
            </a:r>
            <a:r>
              <a:rPr lang="en-GB" sz="1800" dirty="0">
                <a:solidFill>
                  <a:srgbClr val="004B6A"/>
                </a:solidFill>
                <a:effectLst/>
                <a:latin typeface="Tahoma" panose="020B0604030504040204" pitchFamily="34" charset="0"/>
                <a:ea typeface="Tahoma" panose="020B0604030504040204" pitchFamily="34" charset="0"/>
              </a:rPr>
              <a:t>ut how</a:t>
            </a:r>
            <a:r>
              <a:rPr lang="en-GB" sz="1800" spc="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to</a:t>
            </a:r>
            <a:r>
              <a:rPr lang="en-GB" sz="1800" spc="-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m</a:t>
            </a:r>
            <a:r>
              <a:rPr lang="en-GB" sz="1800" spc="-10" dirty="0">
                <a:solidFill>
                  <a:srgbClr val="004B6A"/>
                </a:solidFill>
                <a:effectLst/>
                <a:latin typeface="Tahoma" panose="020B0604030504040204" pitchFamily="34" charset="0"/>
                <a:ea typeface="Tahoma" panose="020B0604030504040204" pitchFamily="34" charset="0"/>
              </a:rPr>
              <a:t>ak</a:t>
            </a:r>
            <a:r>
              <a:rPr lang="en-GB" sz="1800" dirty="0">
                <a:solidFill>
                  <a:srgbClr val="004B6A"/>
                </a:solidFill>
                <a:effectLst/>
                <a:latin typeface="Tahoma" panose="020B0604030504040204" pitchFamily="34" charset="0"/>
                <a:ea typeface="Tahoma" panose="020B0604030504040204" pitchFamily="34" charset="0"/>
              </a:rPr>
              <a:t>e a</a:t>
            </a:r>
            <a:r>
              <a:rPr lang="en-GB" sz="1800" spc="-5" dirty="0">
                <a:solidFill>
                  <a:srgbClr val="004B6A"/>
                </a:solidFill>
                <a:effectLst/>
                <a:latin typeface="Tahoma" panose="020B0604030504040204" pitchFamily="34" charset="0"/>
                <a:ea typeface="Tahoma" panose="020B0604030504040204" pitchFamily="34" charset="0"/>
              </a:rPr>
              <a:t> c</a:t>
            </a:r>
            <a:r>
              <a:rPr lang="en-GB" sz="1800" dirty="0">
                <a:solidFill>
                  <a:srgbClr val="004B6A"/>
                </a:solidFill>
                <a:effectLst/>
                <a:latin typeface="Tahoma" panose="020B0604030504040204" pitchFamily="34" charset="0"/>
                <a:ea typeface="Tahoma" panose="020B0604030504040204" pitchFamily="34" charset="0"/>
              </a:rPr>
              <a:t>om</a:t>
            </a:r>
            <a:r>
              <a:rPr lang="en-GB" sz="1800" spc="-5" dirty="0">
                <a:solidFill>
                  <a:srgbClr val="004B6A"/>
                </a:solidFill>
                <a:effectLst/>
                <a:latin typeface="Tahoma" panose="020B0604030504040204" pitchFamily="34" charset="0"/>
                <a:ea typeface="Tahoma" panose="020B0604030504040204" pitchFamily="34" charset="0"/>
              </a:rPr>
              <a:t>p</a:t>
            </a:r>
            <a:r>
              <a:rPr lang="en-GB" sz="1800" dirty="0">
                <a:solidFill>
                  <a:srgbClr val="004B6A"/>
                </a:solidFill>
                <a:effectLst/>
                <a:latin typeface="Tahoma" panose="020B0604030504040204" pitchFamily="34" charset="0"/>
                <a:ea typeface="Tahoma" panose="020B0604030504040204" pitchFamily="34" charset="0"/>
              </a:rPr>
              <a:t>l</a:t>
            </a:r>
            <a:r>
              <a:rPr lang="en-GB" sz="1800" spc="-5" dirty="0">
                <a:solidFill>
                  <a:srgbClr val="004B6A"/>
                </a:solidFill>
                <a:effectLst/>
                <a:latin typeface="Tahoma" panose="020B0604030504040204" pitchFamily="34" charset="0"/>
                <a:ea typeface="Tahoma" panose="020B0604030504040204" pitchFamily="34" charset="0"/>
              </a:rPr>
              <a:t>a</a:t>
            </a:r>
            <a:r>
              <a:rPr lang="en-GB" sz="1800" dirty="0">
                <a:solidFill>
                  <a:srgbClr val="004B6A"/>
                </a:solidFill>
                <a:effectLst/>
                <a:latin typeface="Tahoma" panose="020B0604030504040204" pitchFamily="34" charset="0"/>
                <a:ea typeface="Tahoma" panose="020B0604030504040204" pitchFamily="34" charset="0"/>
              </a:rPr>
              <a:t>int</a:t>
            </a:r>
            <a:r>
              <a:rPr lang="en-GB" sz="1800" spc="1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ab</a:t>
            </a:r>
            <a:r>
              <a:rPr lang="en-GB" sz="1800" spc="-10" dirty="0">
                <a:solidFill>
                  <a:srgbClr val="004B6A"/>
                </a:solidFill>
                <a:effectLst/>
                <a:latin typeface="Tahoma" panose="020B0604030504040204" pitchFamily="34" charset="0"/>
                <a:ea typeface="Tahoma" panose="020B0604030504040204" pitchFamily="34" charset="0"/>
              </a:rPr>
              <a:t>o</a:t>
            </a:r>
            <a:r>
              <a:rPr lang="en-GB" sz="1800" dirty="0">
                <a:solidFill>
                  <a:srgbClr val="004B6A"/>
                </a:solidFill>
                <a:effectLst/>
                <a:latin typeface="Tahoma" panose="020B0604030504040204" pitchFamily="34" charset="0"/>
                <a:ea typeface="Tahoma" panose="020B0604030504040204" pitchFamily="34" charset="0"/>
              </a:rPr>
              <a:t>ut a heal</a:t>
            </a:r>
            <a:r>
              <a:rPr lang="en-GB" sz="1800" spc="-5" dirty="0">
                <a:solidFill>
                  <a:srgbClr val="004B6A"/>
                </a:solidFill>
                <a:effectLst/>
                <a:latin typeface="Tahoma" panose="020B0604030504040204" pitchFamily="34" charset="0"/>
                <a:ea typeface="Tahoma" panose="020B0604030504040204" pitchFamily="34" charset="0"/>
              </a:rPr>
              <a:t>t</a:t>
            </a:r>
            <a:r>
              <a:rPr lang="en-GB" sz="1800" dirty="0">
                <a:solidFill>
                  <a:srgbClr val="004B6A"/>
                </a:solidFill>
                <a:effectLst/>
                <a:latin typeface="Tahoma" panose="020B0604030504040204" pitchFamily="34" charset="0"/>
                <a:ea typeface="Tahoma" panose="020B0604030504040204" pitchFamily="34" charset="0"/>
              </a:rPr>
              <a:t>h</a:t>
            </a:r>
            <a:r>
              <a:rPr lang="en-GB" sz="1800" spc="1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or</a:t>
            </a:r>
            <a:r>
              <a:rPr lang="en-GB" sz="1800" spc="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care s</a:t>
            </a:r>
            <a:r>
              <a:rPr lang="en-GB" sz="1800" spc="5" dirty="0">
                <a:solidFill>
                  <a:srgbClr val="004B6A"/>
                </a:solidFill>
                <a:effectLst/>
                <a:latin typeface="Tahoma" panose="020B0604030504040204" pitchFamily="34" charset="0"/>
                <a:ea typeface="Tahoma" panose="020B0604030504040204" pitchFamily="34" charset="0"/>
              </a:rPr>
              <a:t>e</a:t>
            </a:r>
            <a:r>
              <a:rPr lang="en-GB" sz="1800" dirty="0">
                <a:solidFill>
                  <a:srgbClr val="004B6A"/>
                </a:solidFill>
                <a:effectLst/>
                <a:latin typeface="Tahoma" panose="020B0604030504040204" pitchFamily="34" charset="0"/>
                <a:ea typeface="Tahoma" panose="020B0604030504040204" pitchFamily="34" charset="0"/>
              </a:rPr>
              <a:t>rvice</a:t>
            </a:r>
            <a:r>
              <a:rPr lang="en-GB" sz="1800" spc="5" dirty="0">
                <a:solidFill>
                  <a:srgbClr val="004B6A"/>
                </a:solidFill>
                <a:effectLst/>
                <a:latin typeface="Tahoma" panose="020B0604030504040204" pitchFamily="34" charset="0"/>
                <a:ea typeface="Tahoma" panose="020B0604030504040204" pitchFamily="34" charset="0"/>
              </a:rPr>
              <a:t> </a:t>
            </a:r>
            <a:r>
              <a:rPr lang="en-GB" sz="1800" spc="-5" dirty="0">
                <a:solidFill>
                  <a:srgbClr val="004B6A"/>
                </a:solidFill>
                <a:effectLst/>
                <a:latin typeface="Tahoma" panose="020B0604030504040204" pitchFamily="34" charset="0"/>
                <a:ea typeface="Tahoma" panose="020B0604030504040204" pitchFamily="34" charset="0"/>
              </a:rPr>
              <a:t>t</a:t>
            </a:r>
            <a:r>
              <a:rPr lang="en-GB" sz="1800" dirty="0">
                <a:solidFill>
                  <a:srgbClr val="004B6A"/>
                </a:solidFill>
                <a:effectLst/>
                <a:latin typeface="Tahoma" panose="020B0604030504040204" pitchFamily="34" charset="0"/>
                <a:ea typeface="Tahoma" panose="020B0604030504040204" pitchFamily="34" charset="0"/>
              </a:rPr>
              <a:t>hey</a:t>
            </a:r>
            <a:r>
              <a:rPr lang="en-GB" sz="1800" spc="10"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h</a:t>
            </a:r>
            <a:r>
              <a:rPr lang="en-GB" sz="1800" spc="-10" dirty="0">
                <a:solidFill>
                  <a:srgbClr val="004B6A"/>
                </a:solidFill>
                <a:effectLst/>
                <a:latin typeface="Tahoma" panose="020B0604030504040204" pitchFamily="34" charset="0"/>
                <a:ea typeface="Tahoma" panose="020B0604030504040204" pitchFamily="34" charset="0"/>
              </a:rPr>
              <a:t>av</a:t>
            </a:r>
            <a:r>
              <a:rPr lang="en-GB" sz="1800" dirty="0">
                <a:solidFill>
                  <a:srgbClr val="004B6A"/>
                </a:solidFill>
                <a:effectLst/>
                <a:latin typeface="Tahoma" panose="020B0604030504040204" pitchFamily="34" charset="0"/>
                <a:ea typeface="Tahoma" panose="020B0604030504040204" pitchFamily="34" charset="0"/>
              </a:rPr>
              <a:t>e</a:t>
            </a:r>
            <a:r>
              <a:rPr lang="en-GB" sz="1800" spc="20"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u</a:t>
            </a:r>
            <a:r>
              <a:rPr lang="en-GB" sz="1800" spc="5" dirty="0">
                <a:solidFill>
                  <a:srgbClr val="004B6A"/>
                </a:solidFill>
                <a:effectLst/>
                <a:latin typeface="Tahoma" panose="020B0604030504040204" pitchFamily="34" charset="0"/>
                <a:ea typeface="Tahoma" panose="020B0604030504040204" pitchFamily="34" charset="0"/>
              </a:rPr>
              <a:t>se</a:t>
            </a:r>
            <a:r>
              <a:rPr lang="en-GB" sz="1800" dirty="0">
                <a:solidFill>
                  <a:srgbClr val="004B6A"/>
                </a:solidFill>
                <a:effectLst/>
                <a:latin typeface="Tahoma" panose="020B0604030504040204" pitchFamily="34" charset="0"/>
                <a:ea typeface="Tahoma" panose="020B0604030504040204" pitchFamily="34" charset="0"/>
              </a:rPr>
              <a:t>d </a:t>
            </a:r>
            <a:r>
              <a:rPr lang="en-GB" sz="1800" spc="-5" dirty="0">
                <a:solidFill>
                  <a:srgbClr val="004B6A"/>
                </a:solidFill>
                <a:effectLst/>
                <a:latin typeface="Tahoma" panose="020B0604030504040204" pitchFamily="34" charset="0"/>
                <a:ea typeface="Tahoma" panose="020B0604030504040204" pitchFamily="34" charset="0"/>
              </a:rPr>
              <a:t>a</a:t>
            </a:r>
            <a:r>
              <a:rPr lang="en-GB" sz="1800" dirty="0">
                <a:solidFill>
                  <a:srgbClr val="004B6A"/>
                </a:solidFill>
                <a:effectLst/>
                <a:latin typeface="Tahoma" panose="020B0604030504040204" pitchFamily="34" charset="0"/>
                <a:ea typeface="Tahoma" panose="020B0604030504040204" pitchFamily="34" charset="0"/>
              </a:rPr>
              <a:t>nd</a:t>
            </a:r>
            <a:r>
              <a:rPr lang="en-GB" sz="1800" spc="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were</a:t>
            </a:r>
            <a:r>
              <a:rPr lang="en-GB" sz="1800" spc="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signpos</a:t>
            </a:r>
            <a:r>
              <a:rPr lang="en-GB" sz="1800" spc="-5" dirty="0">
                <a:solidFill>
                  <a:srgbClr val="004B6A"/>
                </a:solidFill>
                <a:effectLst/>
                <a:latin typeface="Tahoma" panose="020B0604030504040204" pitchFamily="34" charset="0"/>
                <a:ea typeface="Tahoma" panose="020B0604030504040204" pitchFamily="34" charset="0"/>
              </a:rPr>
              <a:t>t</a:t>
            </a:r>
            <a:r>
              <a:rPr lang="en-GB" sz="1800" dirty="0">
                <a:solidFill>
                  <a:srgbClr val="004B6A"/>
                </a:solidFill>
                <a:effectLst/>
                <a:latin typeface="Tahoma" panose="020B0604030504040204" pitchFamily="34" charset="0"/>
                <a:ea typeface="Tahoma" panose="020B0604030504040204" pitchFamily="34" charset="0"/>
              </a:rPr>
              <a:t>ed</a:t>
            </a:r>
            <a:r>
              <a:rPr lang="en-GB" sz="1800" spc="1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to </a:t>
            </a:r>
            <a:r>
              <a:rPr lang="en-GB" sz="1800" spc="-55" dirty="0" err="1">
                <a:solidFill>
                  <a:srgbClr val="004B6A"/>
                </a:solidFill>
                <a:effectLst/>
                <a:latin typeface="Tahoma" panose="020B0604030504040204" pitchFamily="34" charset="0"/>
                <a:ea typeface="Tahoma" panose="020B0604030504040204" pitchFamily="34" charset="0"/>
              </a:rPr>
              <a:t>V</a:t>
            </a:r>
            <a:r>
              <a:rPr lang="en-GB" sz="1800" dirty="0" err="1">
                <a:solidFill>
                  <a:srgbClr val="004B6A"/>
                </a:solidFill>
                <a:effectLst/>
                <a:latin typeface="Tahoma" panose="020B0604030504040204" pitchFamily="34" charset="0"/>
                <a:ea typeface="Tahoma" panose="020B0604030504040204" pitchFamily="34" charset="0"/>
              </a:rPr>
              <a:t>oiceAbili</a:t>
            </a:r>
            <a:r>
              <a:rPr lang="en-GB" sz="1800" spc="-15" dirty="0" err="1">
                <a:solidFill>
                  <a:srgbClr val="004B6A"/>
                </a:solidFill>
                <a:effectLst/>
                <a:latin typeface="Tahoma" panose="020B0604030504040204" pitchFamily="34" charset="0"/>
                <a:ea typeface="Tahoma" panose="020B0604030504040204" pitchFamily="34" charset="0"/>
              </a:rPr>
              <a:t>t</a:t>
            </a:r>
            <a:r>
              <a:rPr lang="en-GB" sz="1800" dirty="0" err="1">
                <a:solidFill>
                  <a:srgbClr val="004B6A"/>
                </a:solidFill>
                <a:effectLst/>
                <a:latin typeface="Tahoma" panose="020B0604030504040204" pitchFamily="34" charset="0"/>
                <a:ea typeface="Tahoma" panose="020B0604030504040204" pitchFamily="34" charset="0"/>
              </a:rPr>
              <a:t>y</a:t>
            </a:r>
            <a:r>
              <a:rPr lang="en-GB" sz="1800" spc="5" dirty="0">
                <a:solidFill>
                  <a:srgbClr val="004B6A"/>
                </a:solidFill>
                <a:effectLst/>
                <a:latin typeface="Tahoma" panose="020B0604030504040204" pitchFamily="34" charset="0"/>
                <a:ea typeface="Tahoma" panose="020B0604030504040204" pitchFamily="34" charset="0"/>
              </a:rPr>
              <a:t> </a:t>
            </a:r>
            <a:r>
              <a:rPr lang="en-GB" sz="1800" spc="-5" dirty="0">
                <a:solidFill>
                  <a:srgbClr val="004B6A"/>
                </a:solidFill>
                <a:effectLst/>
                <a:latin typeface="Tahoma" panose="020B0604030504040204" pitchFamily="34" charset="0"/>
                <a:ea typeface="Tahoma" panose="020B0604030504040204" pitchFamily="34" charset="0"/>
              </a:rPr>
              <a:t>f</a:t>
            </a:r>
            <a:r>
              <a:rPr lang="en-GB" sz="1800" dirty="0">
                <a:solidFill>
                  <a:srgbClr val="004B6A"/>
                </a:solidFill>
                <a:effectLst/>
                <a:latin typeface="Tahoma" panose="020B0604030504040204" pitchFamily="34" charset="0"/>
                <a:ea typeface="Tahoma" panose="020B0604030504040204" pitchFamily="34" charset="0"/>
              </a:rPr>
              <a:t>or </a:t>
            </a:r>
            <a:r>
              <a:rPr lang="en-GB" sz="1800" spc="5" dirty="0">
                <a:solidFill>
                  <a:srgbClr val="004B6A"/>
                </a:solidFill>
                <a:effectLst/>
                <a:latin typeface="Tahoma" panose="020B0604030504040204" pitchFamily="34" charset="0"/>
                <a:ea typeface="Tahoma" panose="020B0604030504040204" pitchFamily="34" charset="0"/>
              </a:rPr>
              <a:t>NH</a:t>
            </a:r>
            <a:r>
              <a:rPr lang="en-GB" sz="1800" dirty="0">
                <a:solidFill>
                  <a:srgbClr val="004B6A"/>
                </a:solidFill>
                <a:effectLst/>
                <a:latin typeface="Tahoma" panose="020B0604030504040204" pitchFamily="34" charset="0"/>
                <a:ea typeface="Tahoma" panose="020B0604030504040204" pitchFamily="34" charset="0"/>
              </a:rPr>
              <a:t>S</a:t>
            </a:r>
            <a:r>
              <a:rPr lang="en-GB" sz="1800" spc="-10"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C</a:t>
            </a:r>
            <a:r>
              <a:rPr lang="en-GB" sz="1800" spc="-5" dirty="0">
                <a:solidFill>
                  <a:srgbClr val="004B6A"/>
                </a:solidFill>
                <a:effectLst/>
                <a:latin typeface="Tahoma" panose="020B0604030504040204" pitchFamily="34" charset="0"/>
                <a:ea typeface="Tahoma" panose="020B0604030504040204" pitchFamily="34" charset="0"/>
              </a:rPr>
              <a:t>o</a:t>
            </a:r>
            <a:r>
              <a:rPr lang="en-GB" sz="1800" dirty="0">
                <a:solidFill>
                  <a:srgbClr val="004B6A"/>
                </a:solidFill>
                <a:effectLst/>
                <a:latin typeface="Tahoma" panose="020B0604030504040204" pitchFamily="34" charset="0"/>
                <a:ea typeface="Tahoma" panose="020B0604030504040204" pitchFamily="34" charset="0"/>
              </a:rPr>
              <a:t>mpl</a:t>
            </a:r>
            <a:r>
              <a:rPr lang="en-GB" sz="1800" spc="-5" dirty="0">
                <a:solidFill>
                  <a:srgbClr val="004B6A"/>
                </a:solidFill>
                <a:effectLst/>
                <a:latin typeface="Tahoma" panose="020B0604030504040204" pitchFamily="34" charset="0"/>
                <a:ea typeface="Tahoma" panose="020B0604030504040204" pitchFamily="34" charset="0"/>
              </a:rPr>
              <a:t>a</a:t>
            </a:r>
            <a:r>
              <a:rPr lang="en-GB" sz="1800" dirty="0">
                <a:solidFill>
                  <a:srgbClr val="004B6A"/>
                </a:solidFill>
                <a:effectLst/>
                <a:latin typeface="Tahoma" panose="020B0604030504040204" pitchFamily="34" charset="0"/>
                <a:ea typeface="Tahoma" panose="020B0604030504040204" pitchFamily="34" charset="0"/>
              </a:rPr>
              <a:t>ints</a:t>
            </a:r>
            <a:r>
              <a:rPr lang="en-GB" sz="1800" spc="1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Ad</a:t>
            </a:r>
            <a:r>
              <a:rPr lang="en-GB" sz="1800" spc="-10" dirty="0">
                <a:solidFill>
                  <a:srgbClr val="004B6A"/>
                </a:solidFill>
                <a:effectLst/>
                <a:latin typeface="Tahoma" panose="020B0604030504040204" pitchFamily="34" charset="0"/>
                <a:ea typeface="Tahoma" panose="020B0604030504040204" pitchFamily="34" charset="0"/>
              </a:rPr>
              <a:t>v</a:t>
            </a:r>
            <a:r>
              <a:rPr lang="en-GB" sz="1800" dirty="0">
                <a:solidFill>
                  <a:srgbClr val="004B6A"/>
                </a:solidFill>
                <a:effectLst/>
                <a:latin typeface="Tahoma" panose="020B0604030504040204" pitchFamily="34" charset="0"/>
                <a:ea typeface="Tahoma" panose="020B0604030504040204" pitchFamily="34" charset="0"/>
              </a:rPr>
              <a:t>o</a:t>
            </a:r>
            <a:r>
              <a:rPr lang="en-GB" sz="1800" spc="-5" dirty="0">
                <a:solidFill>
                  <a:srgbClr val="004B6A"/>
                </a:solidFill>
                <a:effectLst/>
                <a:latin typeface="Tahoma" panose="020B0604030504040204" pitchFamily="34" charset="0"/>
                <a:ea typeface="Tahoma" panose="020B0604030504040204" pitchFamily="34" charset="0"/>
              </a:rPr>
              <a:t>ca</a:t>
            </a:r>
            <a:r>
              <a:rPr lang="en-GB" sz="1800" dirty="0">
                <a:solidFill>
                  <a:srgbClr val="004B6A"/>
                </a:solidFill>
                <a:effectLst/>
                <a:latin typeface="Tahoma" panose="020B0604030504040204" pitchFamily="34" charset="0"/>
                <a:ea typeface="Tahoma" panose="020B0604030504040204" pitchFamily="34" charset="0"/>
              </a:rPr>
              <a:t>cy</a:t>
            </a:r>
            <a:r>
              <a:rPr lang="en-GB" sz="1800" spc="5" dirty="0">
                <a:solidFill>
                  <a:srgbClr val="004B6A"/>
                </a:solidFill>
                <a:effectLst/>
                <a:latin typeface="Tahoma" panose="020B0604030504040204" pitchFamily="34" charset="0"/>
                <a:ea typeface="Tahoma" panose="020B0604030504040204" pitchFamily="34" charset="0"/>
              </a:rPr>
              <a:t> s</a:t>
            </a:r>
            <a:r>
              <a:rPr lang="en-GB" sz="1800" dirty="0">
                <a:solidFill>
                  <a:srgbClr val="004B6A"/>
                </a:solidFill>
                <a:effectLst/>
                <a:latin typeface="Tahoma" panose="020B0604030504040204" pitchFamily="34" charset="0"/>
                <a:ea typeface="Tahoma" panose="020B0604030504040204" pitchFamily="34" charset="0"/>
              </a:rPr>
              <a:t>uppo</a:t>
            </a:r>
            <a:r>
              <a:rPr lang="en-GB" sz="1800" spc="-5" dirty="0">
                <a:solidFill>
                  <a:srgbClr val="004B6A"/>
                </a:solidFill>
                <a:effectLst/>
                <a:latin typeface="Tahoma" panose="020B0604030504040204" pitchFamily="34" charset="0"/>
                <a:ea typeface="Tahoma" panose="020B0604030504040204" pitchFamily="34" charset="0"/>
              </a:rPr>
              <a:t>rt</a:t>
            </a:r>
            <a:r>
              <a:rPr lang="en-GB" sz="1800" dirty="0">
                <a:solidFill>
                  <a:srgbClr val="004B6A"/>
                </a:solidFill>
                <a:effectLst/>
                <a:latin typeface="Tahoma" panose="020B0604030504040204" pitchFamily="34" charset="0"/>
                <a:ea typeface="Tahoma" panose="020B0604030504040204" pitchFamily="34" charset="0"/>
              </a:rPr>
              <a:t>,</a:t>
            </a:r>
            <a:r>
              <a:rPr lang="en-GB" sz="1800" spc="10"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loc</a:t>
            </a:r>
            <a:r>
              <a:rPr lang="en-GB" sz="1800" spc="-5" dirty="0">
                <a:solidFill>
                  <a:srgbClr val="004B6A"/>
                </a:solidFill>
                <a:effectLst/>
                <a:latin typeface="Tahoma" panose="020B0604030504040204" pitchFamily="34" charset="0"/>
                <a:ea typeface="Tahoma" panose="020B0604030504040204" pitchFamily="34" charset="0"/>
              </a:rPr>
              <a:t>a</a:t>
            </a:r>
            <a:r>
              <a:rPr lang="en-GB" sz="1800" dirty="0">
                <a:solidFill>
                  <a:srgbClr val="004B6A"/>
                </a:solidFill>
                <a:effectLst/>
                <a:latin typeface="Tahoma" panose="020B0604030504040204" pitchFamily="34" charset="0"/>
                <a:ea typeface="Tahoma" panose="020B0604030504040204" pitchFamily="34" charset="0"/>
              </a:rPr>
              <a:t>l N</a:t>
            </a:r>
            <a:r>
              <a:rPr lang="en-GB" sz="1800" spc="5" dirty="0">
                <a:solidFill>
                  <a:srgbClr val="004B6A"/>
                </a:solidFill>
                <a:effectLst/>
                <a:latin typeface="Tahoma" panose="020B0604030504040204" pitchFamily="34" charset="0"/>
                <a:ea typeface="Tahoma" panose="020B0604030504040204" pitchFamily="34" charset="0"/>
              </a:rPr>
              <a:t>H</a:t>
            </a:r>
            <a:r>
              <a:rPr lang="en-GB" sz="1800" dirty="0">
                <a:solidFill>
                  <a:srgbClr val="004B6A"/>
                </a:solidFill>
                <a:effectLst/>
                <a:latin typeface="Tahoma" panose="020B0604030504040204" pitchFamily="34" charset="0"/>
                <a:ea typeface="Tahoma" panose="020B0604030504040204" pitchFamily="34" charset="0"/>
              </a:rPr>
              <a:t>S</a:t>
            </a:r>
            <a:r>
              <a:rPr lang="en-GB" sz="1800" spc="-10" dirty="0">
                <a:solidFill>
                  <a:srgbClr val="004B6A"/>
                </a:solidFill>
                <a:effectLst/>
                <a:latin typeface="Tahoma" panose="020B0604030504040204" pitchFamily="34" charset="0"/>
                <a:ea typeface="Tahoma" panose="020B0604030504040204" pitchFamily="34" charset="0"/>
              </a:rPr>
              <a:t> </a:t>
            </a:r>
            <a:r>
              <a:rPr lang="en-GB" sz="1800" spc="-110" dirty="0">
                <a:solidFill>
                  <a:srgbClr val="004B6A"/>
                </a:solidFill>
                <a:effectLst/>
                <a:latin typeface="Tahoma" panose="020B0604030504040204" pitchFamily="34" charset="0"/>
                <a:ea typeface="Tahoma" panose="020B0604030504040204" pitchFamily="34" charset="0"/>
              </a:rPr>
              <a:t>T</a:t>
            </a:r>
            <a:r>
              <a:rPr lang="en-GB" sz="1800" dirty="0">
                <a:solidFill>
                  <a:srgbClr val="004B6A"/>
                </a:solidFill>
                <a:effectLst/>
                <a:latin typeface="Tahoma" panose="020B0604030504040204" pitchFamily="34" charset="0"/>
                <a:ea typeface="Tahoma" panose="020B0604030504040204" pitchFamily="34" charset="0"/>
              </a:rPr>
              <a:t>rust</a:t>
            </a:r>
            <a:r>
              <a:rPr lang="en-GB" sz="1800" spc="25" dirty="0">
                <a:solidFill>
                  <a:srgbClr val="004B6A"/>
                </a:solidFill>
                <a:effectLst/>
                <a:latin typeface="Tahoma" panose="020B0604030504040204" pitchFamily="34" charset="0"/>
                <a:ea typeface="Tahoma" panose="020B0604030504040204" pitchFamily="34" charset="0"/>
              </a:rPr>
              <a:t> </a:t>
            </a:r>
            <a:r>
              <a:rPr lang="en-GB" sz="1800" spc="-20" dirty="0">
                <a:solidFill>
                  <a:srgbClr val="004B6A"/>
                </a:solidFill>
                <a:effectLst/>
                <a:latin typeface="Tahoma" panose="020B0604030504040204" pitchFamily="34" charset="0"/>
                <a:ea typeface="Tahoma" panose="020B0604030504040204" pitchFamily="34" charset="0"/>
              </a:rPr>
              <a:t>P</a:t>
            </a:r>
            <a:r>
              <a:rPr lang="en-GB" sz="1800" spc="-5" dirty="0">
                <a:solidFill>
                  <a:srgbClr val="004B6A"/>
                </a:solidFill>
                <a:effectLst/>
                <a:latin typeface="Tahoma" panose="020B0604030504040204" pitchFamily="34" charset="0"/>
                <a:ea typeface="Tahoma" panose="020B0604030504040204" pitchFamily="34" charset="0"/>
              </a:rPr>
              <a:t>at</a:t>
            </a:r>
            <a:r>
              <a:rPr lang="en-GB" sz="1800" dirty="0">
                <a:solidFill>
                  <a:srgbClr val="004B6A"/>
                </a:solidFill>
                <a:effectLst/>
                <a:latin typeface="Tahoma" panose="020B0604030504040204" pitchFamily="34" charset="0"/>
                <a:ea typeface="Tahoma" panose="020B0604030504040204" pitchFamily="34" charset="0"/>
              </a:rPr>
              <a:t>ient</a:t>
            </a:r>
            <a:r>
              <a:rPr lang="en-GB" sz="1800" spc="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Advice</a:t>
            </a:r>
            <a:r>
              <a:rPr lang="en-GB" sz="1800" spc="10"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and Liaison Serv</a:t>
            </a:r>
            <a:r>
              <a:rPr lang="en-GB" sz="1800" spc="5" dirty="0">
                <a:solidFill>
                  <a:srgbClr val="004B6A"/>
                </a:solidFill>
                <a:effectLst/>
                <a:latin typeface="Tahoma" panose="020B0604030504040204" pitchFamily="34" charset="0"/>
                <a:ea typeface="Tahoma" panose="020B0604030504040204" pitchFamily="34" charset="0"/>
              </a:rPr>
              <a:t>i</a:t>
            </a:r>
            <a:r>
              <a:rPr lang="en-GB" sz="1800" dirty="0">
                <a:solidFill>
                  <a:srgbClr val="004B6A"/>
                </a:solidFill>
                <a:effectLst/>
                <a:latin typeface="Tahoma" panose="020B0604030504040204" pitchFamily="34" charset="0"/>
                <a:ea typeface="Tahoma" panose="020B0604030504040204" pitchFamily="34" charset="0"/>
              </a:rPr>
              <a:t>ces</a:t>
            </a:r>
            <a:r>
              <a:rPr lang="en-GB" sz="1800" spc="5" dirty="0">
                <a:solidFill>
                  <a:srgbClr val="004B6A"/>
                </a:solidFill>
                <a:effectLst/>
                <a:latin typeface="Tahoma" panose="020B0604030504040204" pitchFamily="34" charset="0"/>
                <a:ea typeface="Tahoma" panose="020B0604030504040204" pitchFamily="34" charset="0"/>
              </a:rPr>
              <a:t> </a:t>
            </a:r>
            <a:r>
              <a:rPr lang="en-GB" sz="1800" spc="-5" dirty="0">
                <a:solidFill>
                  <a:srgbClr val="004B6A"/>
                </a:solidFill>
                <a:effectLst/>
                <a:latin typeface="Tahoma" panose="020B0604030504040204" pitchFamily="34" charset="0"/>
                <a:ea typeface="Tahoma" panose="020B0604030504040204" pitchFamily="34" charset="0"/>
              </a:rPr>
              <a:t>(</a:t>
            </a:r>
            <a:r>
              <a:rPr lang="en-GB" sz="1800" spc="-25" dirty="0">
                <a:solidFill>
                  <a:srgbClr val="004B6A"/>
                </a:solidFill>
                <a:effectLst/>
                <a:latin typeface="Tahoma" panose="020B0604030504040204" pitchFamily="34" charset="0"/>
                <a:ea typeface="Tahoma" panose="020B0604030504040204" pitchFamily="34" charset="0"/>
              </a:rPr>
              <a:t>P</a:t>
            </a:r>
            <a:r>
              <a:rPr lang="en-GB" sz="1800" dirty="0">
                <a:solidFill>
                  <a:srgbClr val="004B6A"/>
                </a:solidFill>
                <a:effectLst/>
                <a:latin typeface="Tahoma" panose="020B0604030504040204" pitchFamily="34" charset="0"/>
                <a:ea typeface="Tahoma" panose="020B0604030504040204" pitchFamily="34" charset="0"/>
              </a:rPr>
              <a:t>ALS)</a:t>
            </a:r>
            <a:r>
              <a:rPr lang="en-GB" sz="1800" spc="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and</a:t>
            </a:r>
            <a:r>
              <a:rPr lang="en-GB" sz="1800" spc="15" dirty="0">
                <a:solidFill>
                  <a:srgbClr val="004B6A"/>
                </a:solidFill>
                <a:effectLst/>
                <a:latin typeface="Tahoma" panose="020B0604030504040204" pitchFamily="34" charset="0"/>
                <a:ea typeface="Tahoma" panose="020B0604030504040204" pitchFamily="34" charset="0"/>
              </a:rPr>
              <a:t> </a:t>
            </a:r>
            <a:r>
              <a:rPr lang="en-GB" sz="1800" spc="5" dirty="0">
                <a:solidFill>
                  <a:srgbClr val="004B6A"/>
                </a:solidFill>
                <a:effectLst/>
                <a:latin typeface="Tahoma" panose="020B0604030504040204" pitchFamily="34" charset="0"/>
                <a:ea typeface="Tahoma" panose="020B0604030504040204" pitchFamily="34" charset="0"/>
              </a:rPr>
              <a:t>NH</a:t>
            </a:r>
            <a:r>
              <a:rPr lang="en-GB" sz="1800" dirty="0">
                <a:solidFill>
                  <a:srgbClr val="004B6A"/>
                </a:solidFill>
                <a:effectLst/>
                <a:latin typeface="Tahoma" panose="020B0604030504040204" pitchFamily="34" charset="0"/>
                <a:ea typeface="Tahoma" panose="020B0604030504040204" pitchFamily="34" charset="0"/>
              </a:rPr>
              <a:t>S</a:t>
            </a:r>
            <a:r>
              <a:rPr lang="en-GB" sz="1800" spc="-10"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Engl</a:t>
            </a:r>
            <a:r>
              <a:rPr lang="en-GB" sz="1800" spc="-5" dirty="0">
                <a:solidFill>
                  <a:srgbClr val="004B6A"/>
                </a:solidFill>
                <a:effectLst/>
                <a:latin typeface="Tahoma" panose="020B0604030504040204" pitchFamily="34" charset="0"/>
                <a:ea typeface="Tahoma" panose="020B0604030504040204" pitchFamily="34" charset="0"/>
              </a:rPr>
              <a:t>a</a:t>
            </a:r>
            <a:r>
              <a:rPr lang="en-GB" sz="1800" dirty="0">
                <a:solidFill>
                  <a:srgbClr val="004B6A"/>
                </a:solidFill>
                <a:effectLst/>
                <a:latin typeface="Tahoma" panose="020B0604030504040204" pitchFamily="34" charset="0"/>
                <a:ea typeface="Tahoma" panose="020B0604030504040204" pitchFamily="34" charset="0"/>
              </a:rPr>
              <a:t>nd cu</a:t>
            </a:r>
            <a:r>
              <a:rPr lang="en-GB" sz="1800" spc="5" dirty="0">
                <a:solidFill>
                  <a:srgbClr val="004B6A"/>
                </a:solidFill>
                <a:effectLst/>
                <a:latin typeface="Tahoma" panose="020B0604030504040204" pitchFamily="34" charset="0"/>
                <a:ea typeface="Tahoma" panose="020B0604030504040204" pitchFamily="34" charset="0"/>
              </a:rPr>
              <a:t>s</a:t>
            </a:r>
            <a:r>
              <a:rPr lang="en-GB" sz="1800" dirty="0">
                <a:solidFill>
                  <a:srgbClr val="004B6A"/>
                </a:solidFill>
                <a:effectLst/>
                <a:latin typeface="Tahoma" panose="020B0604030504040204" pitchFamily="34" charset="0"/>
                <a:ea typeface="Tahoma" panose="020B0604030504040204" pitchFamily="34" charset="0"/>
              </a:rPr>
              <a:t>tomer</a:t>
            </a:r>
            <a:r>
              <a:rPr lang="en-GB" sz="1800" spc="15" dirty="0">
                <a:solidFill>
                  <a:srgbClr val="004B6A"/>
                </a:solidFill>
                <a:effectLst/>
                <a:latin typeface="Tahoma" panose="020B0604030504040204" pitchFamily="34" charset="0"/>
                <a:ea typeface="Tahoma" panose="020B0604030504040204" pitchFamily="34" charset="0"/>
              </a:rPr>
              <a:t> </a:t>
            </a:r>
            <a:r>
              <a:rPr lang="en-GB" sz="1800" dirty="0">
                <a:solidFill>
                  <a:srgbClr val="004B6A"/>
                </a:solidFill>
                <a:effectLst/>
                <a:latin typeface="Tahoma" panose="020B0604030504040204" pitchFamily="34" charset="0"/>
                <a:ea typeface="Tahoma" panose="020B0604030504040204" pitchFamily="34" charset="0"/>
              </a:rPr>
              <a:t>cont</a:t>
            </a:r>
            <a:r>
              <a:rPr lang="en-GB" sz="1800" spc="-5" dirty="0">
                <a:solidFill>
                  <a:srgbClr val="004B6A"/>
                </a:solidFill>
                <a:effectLst/>
                <a:latin typeface="Tahoma" panose="020B0604030504040204" pitchFamily="34" charset="0"/>
                <a:ea typeface="Tahoma" panose="020B0604030504040204" pitchFamily="34" charset="0"/>
              </a:rPr>
              <a:t>a</a:t>
            </a:r>
            <a:r>
              <a:rPr lang="en-GB" sz="1800" dirty="0">
                <a:solidFill>
                  <a:srgbClr val="004B6A"/>
                </a:solidFill>
                <a:effectLst/>
                <a:latin typeface="Tahoma" panose="020B0604030504040204" pitchFamily="34" charset="0"/>
                <a:ea typeface="Tahoma" panose="020B0604030504040204" pitchFamily="34" charset="0"/>
              </a:rPr>
              <a:t>ct centre.</a:t>
            </a:r>
          </a:p>
          <a:p>
            <a:pPr marL="635" marR="17145">
              <a:lnSpc>
                <a:spcPct val="96000"/>
              </a:lnSpc>
              <a:spcAft>
                <a:spcPts val="800"/>
              </a:spcAft>
            </a:pPr>
            <a:r>
              <a:rPr lang="en-GB" sz="1800" spc="-5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W</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also signp</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sted people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to 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rvic</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hey</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can self-re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f</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er</a:t>
            </a:r>
            <a:r>
              <a:rPr lang="en-GB" sz="1800" spc="2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to and org</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ions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uch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Local G</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ernm</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nt</a:t>
            </a:r>
            <a:r>
              <a:rPr lang="en-GB" sz="1800" spc="3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nd</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Soci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Ombudsman,</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mp</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on</a:t>
            </a:r>
            <a:r>
              <a:rPr lang="en-GB" sz="1800" spc="2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Coun</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y</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Council Adult</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Soci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re, Mind</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and Cri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f</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és,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Citi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z</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en</a:t>
            </a:r>
            <a:r>
              <a:rPr lang="en-GB" sz="1800" spc="-3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Advic</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Communi</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y</a:t>
            </a:r>
            <a:r>
              <a:rPr lang="en-GB" sz="1800" spc="3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La</a:t>
            </a:r>
            <a:r>
              <a:rPr lang="en-GB" sz="1800" spc="-3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w</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6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Y</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oung</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Minds, Age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U</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K,</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Nor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mp</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onshire</a:t>
            </a:r>
            <a:r>
              <a:rPr lang="en-GB" sz="1800" spc="3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Carers,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Ma</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erni</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y</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V</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oice </a:t>
            </a:r>
            <a:r>
              <a:rPr lang="en-GB" sz="1800" spc="-2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P</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ner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hi</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p</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Macmill</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Cancer</a:t>
            </a:r>
            <a:r>
              <a:rPr lang="en-GB" sz="1800" spc="2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re, Nor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hamp</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onshire</a:t>
            </a:r>
            <a:r>
              <a:rPr lang="en-GB" sz="1800" spc="3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Dom</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stic Abuse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rvic</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Alzheim</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3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spc="3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Socie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spc="-10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y</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G</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en</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2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 D</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nt</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 Council, the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G</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en</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2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 Medical</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Council,</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the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G</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2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Pharm</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ceutic</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a:t>
            </a:r>
            <a:r>
              <a:rPr lang="en-GB" sz="1800" spc="2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Council,</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and</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loc</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 communi</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y</a:t>
            </a:r>
            <a:r>
              <a:rPr lang="en-GB" sz="1800" spc="2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spc="-2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nsp</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rt</a:t>
            </a:r>
            <a:r>
              <a:rPr lang="en-GB" sz="1800" spc="2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sch</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m</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200"/>
              </a:lnSpc>
              <a:spcAft>
                <a:spcPts val="195"/>
              </a:spcAft>
            </a:pP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This</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y</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we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lso m</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de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one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f</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eguar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d</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ing</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f</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er</a:t>
            </a:r>
            <a:r>
              <a:rPr lang="en-GB" sz="1800" spc="-2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l</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to</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the</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Coun</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y</a:t>
            </a:r>
            <a:r>
              <a:rPr lang="en-GB" sz="1800" spc="-3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spc="2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f</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egu</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d</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ing</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12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eam wi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the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nquir</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3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permi</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ss</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ion,</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and</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nt</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ed</a:t>
            </a:r>
            <a:r>
              <a:rPr lang="en-GB" sz="1800" spc="1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the</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team ab</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o</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ut two o</a:t>
            </a:r>
            <a:r>
              <a:rPr lang="en-GB" sz="1800" spc="-1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t</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h</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r</a:t>
            </a:r>
            <a:r>
              <a:rPr lang="en-GB" sz="1800" spc="2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 </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c</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a</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r>
              <a:rPr lang="en-GB" sz="1800" spc="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e</a:t>
            </a:r>
            <a:r>
              <a:rPr lang="en-GB" sz="1800"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rPr>
              <a:t>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solidFill>
                <a:srgbClr val="004B6A"/>
              </a:solidFill>
              <a:effectLst/>
              <a:latin typeface="Tahoma" panose="020B0604030504040204" pitchFamily="34" charset="0"/>
              <a:ea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2B93C072-550C-4E9A-AF42-5C4528B60C55}" type="slidenum">
              <a:rPr lang="en-GB" smtClean="0"/>
              <a:pPr>
                <a:defRPr/>
              </a:pPr>
              <a:t>12</a:t>
            </a:fld>
            <a:endParaRPr lang="en-GB" dirty="0"/>
          </a:p>
        </p:txBody>
      </p:sp>
    </p:spTree>
    <p:extLst>
      <p:ext uri="{BB962C8B-B14F-4D97-AF65-F5344CB8AC3E}">
        <p14:creationId xmlns:p14="http://schemas.microsoft.com/office/powerpoint/2010/main" val="416980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B93C072-550C-4E9A-AF42-5C4528B60C55}" type="slidenum">
              <a:rPr lang="en-GB" smtClean="0"/>
              <a:pPr>
                <a:defRPr/>
              </a:pPr>
              <a:t>16</a:t>
            </a:fld>
            <a:endParaRPr lang="en-GB" dirty="0"/>
          </a:p>
        </p:txBody>
      </p:sp>
    </p:spTree>
    <p:extLst>
      <p:ext uri="{BB962C8B-B14F-4D97-AF65-F5344CB8AC3E}">
        <p14:creationId xmlns:p14="http://schemas.microsoft.com/office/powerpoint/2010/main" val="368185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B93C072-550C-4E9A-AF42-5C4528B60C55}" type="slidenum">
              <a:rPr lang="en-GB" smtClean="0"/>
              <a:pPr>
                <a:defRPr/>
              </a:pPr>
              <a:t>20</a:t>
            </a:fld>
            <a:endParaRPr lang="en-GB" dirty="0"/>
          </a:p>
        </p:txBody>
      </p:sp>
    </p:spTree>
    <p:extLst>
      <p:ext uri="{BB962C8B-B14F-4D97-AF65-F5344CB8AC3E}">
        <p14:creationId xmlns:p14="http://schemas.microsoft.com/office/powerpoint/2010/main" val="4154133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B93C072-550C-4E9A-AF42-5C4528B60C55}" type="slidenum">
              <a:rPr lang="en-GB" smtClean="0"/>
              <a:pPr>
                <a:defRPr/>
              </a:pPr>
              <a:t>21</a:t>
            </a:fld>
            <a:endParaRPr lang="en-GB" dirty="0"/>
          </a:p>
        </p:txBody>
      </p:sp>
    </p:spTree>
    <p:extLst>
      <p:ext uri="{BB962C8B-B14F-4D97-AF65-F5344CB8AC3E}">
        <p14:creationId xmlns:p14="http://schemas.microsoft.com/office/powerpoint/2010/main" val="2276347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484" name="Text Placeholder 2"/>
          <p:cNvSpPr>
            <a:spLocks noGrp="1"/>
          </p:cNvSpPr>
          <p:nvPr>
            <p:ph type="subTitle" idx="1"/>
          </p:nvPr>
        </p:nvSpPr>
        <p:spPr>
          <a:xfrm>
            <a:off x="614363" y="5805488"/>
            <a:ext cx="7691437" cy="360362"/>
          </a:xfrm>
        </p:spPr>
        <p:txBody>
          <a:bodyPr/>
          <a:lstStyle>
            <a:lvl1pPr>
              <a:defRPr sz="2500" b="1" smtClean="0"/>
            </a:lvl1pPr>
          </a:lstStyle>
          <a:p>
            <a:pPr lvl="0"/>
            <a:r>
              <a:rPr lang="en-US" altLang="en-US" noProof="0"/>
              <a:t>Click to edit Master subtitle style</a:t>
            </a:r>
            <a:endParaRPr lang="en-GB" altLang="en-US" noProof="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9081" y="0"/>
            <a:ext cx="2886928" cy="10413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0F81AB3-4F39-4E30-9711-6EA5B0AAA5B9}" type="datetime1">
              <a:rPr lang="en-GB"/>
              <a:pPr>
                <a:defRPr/>
              </a:pPr>
              <a:t>16/11/2022</a:t>
            </a:fld>
            <a:endParaRPr lang="en-GB" dirty="0"/>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554A8CA7-CB8C-4D2B-84A6-EEBFBCF7EE1F}" type="slidenum">
              <a:rPr lang="en-GB"/>
              <a:pPr>
                <a:defRPr/>
              </a:pPr>
              <a:t>‹#›</a:t>
            </a:fld>
            <a:endParaRPr lang="en-GB" dirty="0"/>
          </a:p>
        </p:txBody>
      </p:sp>
    </p:spTree>
    <p:extLst>
      <p:ext uri="{BB962C8B-B14F-4D97-AF65-F5344CB8AC3E}">
        <p14:creationId xmlns:p14="http://schemas.microsoft.com/office/powerpoint/2010/main" val="73287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5FBC4FA-7228-4A55-B84C-051E52E89E9D}" type="datetime1">
              <a:rPr lang="en-GB"/>
              <a:pPr>
                <a:defRPr/>
              </a:pPr>
              <a:t>16/11/2022</a:t>
            </a:fld>
            <a:endParaRPr lang="en-GB" dirty="0"/>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F0A3EE98-234C-429C-8A29-E1B842CF13AE}" type="slidenum">
              <a:rPr lang="en-GB"/>
              <a:pPr>
                <a:defRPr/>
              </a:pPr>
              <a:t>‹#›</a:t>
            </a:fld>
            <a:endParaRPr lang="en-GB" dirty="0"/>
          </a:p>
        </p:txBody>
      </p:sp>
    </p:spTree>
    <p:extLst>
      <p:ext uri="{BB962C8B-B14F-4D97-AF65-F5344CB8AC3E}">
        <p14:creationId xmlns:p14="http://schemas.microsoft.com/office/powerpoint/2010/main" val="752764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17513" y="746128"/>
            <a:ext cx="5555646" cy="2124073"/>
          </a:xfrm>
          <a:prstGeom prst="rect">
            <a:avLst/>
          </a:prstGeom>
        </p:spPr>
        <p:txBody>
          <a:bodyPr lIns="0" tIns="0">
            <a:normAutofit/>
          </a:bodyPr>
          <a:lstStyle>
            <a:lvl1pPr marL="0" indent="0">
              <a:buNone/>
              <a:defRPr sz="3600" b="1">
                <a:solidFill>
                  <a:schemeClr val="bg1"/>
                </a:solidFill>
                <a:highlight>
                  <a:srgbClr val="84BD00"/>
                </a:highlight>
                <a:latin typeface="Verdana"/>
                <a:cs typeface="Verdana"/>
              </a:defRPr>
            </a:lvl1pPr>
            <a:lvl2pPr>
              <a:defRPr sz="3600">
                <a:solidFill>
                  <a:srgbClr val="E73E97"/>
                </a:solidFill>
                <a:latin typeface="Verdana"/>
                <a:cs typeface="Verdana"/>
              </a:defRPr>
            </a:lvl2pPr>
            <a:lvl3pPr>
              <a:defRPr sz="3600">
                <a:solidFill>
                  <a:srgbClr val="E73E97"/>
                </a:solidFill>
                <a:latin typeface="Verdana"/>
                <a:cs typeface="Verdana"/>
              </a:defRPr>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p:txBody>
      </p:sp>
    </p:spTree>
    <p:extLst>
      <p:ext uri="{BB962C8B-B14F-4D97-AF65-F5344CB8AC3E}">
        <p14:creationId xmlns:p14="http://schemas.microsoft.com/office/powerpoint/2010/main" val="278992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107E00-F9D0-4ECE-AD1D-E31152FD25A1}"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D1FE26-756D-405B-A7D2-C5FF702D195A}" type="slidenum">
              <a:rPr lang="en-GB" smtClean="0"/>
              <a:t>‹#›</a:t>
            </a:fld>
            <a:endParaRPr lang="en-GB"/>
          </a:p>
        </p:txBody>
      </p:sp>
    </p:spTree>
    <p:extLst>
      <p:ext uri="{BB962C8B-B14F-4D97-AF65-F5344CB8AC3E}">
        <p14:creationId xmlns:p14="http://schemas.microsoft.com/office/powerpoint/2010/main" val="227390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107E00-F9D0-4ECE-AD1D-E31152FD25A1}"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D1FE26-756D-405B-A7D2-C5FF702D195A}" type="slidenum">
              <a:rPr lang="en-GB" smtClean="0"/>
              <a:t>‹#›</a:t>
            </a:fld>
            <a:endParaRPr lang="en-GB"/>
          </a:p>
        </p:txBody>
      </p:sp>
    </p:spTree>
    <p:extLst>
      <p:ext uri="{BB962C8B-B14F-4D97-AF65-F5344CB8AC3E}">
        <p14:creationId xmlns:p14="http://schemas.microsoft.com/office/powerpoint/2010/main" val="143228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07E00-F9D0-4ECE-AD1D-E31152FD25A1}"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D1FE26-756D-405B-A7D2-C5FF702D195A}" type="slidenum">
              <a:rPr lang="en-GB" smtClean="0"/>
              <a:t>‹#›</a:t>
            </a:fld>
            <a:endParaRPr lang="en-GB"/>
          </a:p>
        </p:txBody>
      </p:sp>
    </p:spTree>
    <p:extLst>
      <p:ext uri="{BB962C8B-B14F-4D97-AF65-F5344CB8AC3E}">
        <p14:creationId xmlns:p14="http://schemas.microsoft.com/office/powerpoint/2010/main" val="3841787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D107E00-F9D0-4ECE-AD1D-E31152FD25A1}" type="datetimeFigureOut">
              <a:rPr lang="en-GB" smtClean="0"/>
              <a:t>16/11/2022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D1FE26-756D-405B-A7D2-C5FF702D195A}" type="slidenum">
              <a:rPr lang="en-GB" smtClean="0"/>
              <a:t>‹#›</a:t>
            </a:fld>
            <a:endParaRPr lang="en-GB"/>
          </a:p>
        </p:txBody>
      </p:sp>
    </p:spTree>
    <p:extLst>
      <p:ext uri="{BB962C8B-B14F-4D97-AF65-F5344CB8AC3E}">
        <p14:creationId xmlns:p14="http://schemas.microsoft.com/office/powerpoint/2010/main" val="2919443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D107E00-F9D0-4ECE-AD1D-E31152FD25A1}" type="datetimeFigureOut">
              <a:rPr lang="en-GB" smtClean="0"/>
              <a:t>16/11/2022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D1FE26-756D-405B-A7D2-C5FF702D195A}" type="slidenum">
              <a:rPr lang="en-GB" smtClean="0"/>
              <a:t>‹#›</a:t>
            </a:fld>
            <a:endParaRPr lang="en-GB"/>
          </a:p>
        </p:txBody>
      </p:sp>
    </p:spTree>
    <p:extLst>
      <p:ext uri="{BB962C8B-B14F-4D97-AF65-F5344CB8AC3E}">
        <p14:creationId xmlns:p14="http://schemas.microsoft.com/office/powerpoint/2010/main" val="3021837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107E00-F9D0-4ECE-AD1D-E31152FD25A1}" type="datetimeFigureOut">
              <a:rPr lang="en-GB" smtClean="0"/>
              <a:t>16/11/2022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D1FE26-756D-405B-A7D2-C5FF702D195A}" type="slidenum">
              <a:rPr lang="en-GB" smtClean="0"/>
              <a:t>‹#›</a:t>
            </a:fld>
            <a:endParaRPr lang="en-GB"/>
          </a:p>
        </p:txBody>
      </p:sp>
    </p:spTree>
    <p:extLst>
      <p:ext uri="{BB962C8B-B14F-4D97-AF65-F5344CB8AC3E}">
        <p14:creationId xmlns:p14="http://schemas.microsoft.com/office/powerpoint/2010/main" val="1911562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07E00-F9D0-4ECE-AD1D-E31152FD25A1}" type="datetimeFigureOut">
              <a:rPr lang="en-GB" smtClean="0"/>
              <a:t>16/11/2022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D1FE26-756D-405B-A7D2-C5FF702D195A}" type="slidenum">
              <a:rPr lang="en-GB" smtClean="0"/>
              <a:t>‹#›</a:t>
            </a:fld>
            <a:endParaRPr lang="en-GB"/>
          </a:p>
        </p:txBody>
      </p:sp>
    </p:spTree>
    <p:extLst>
      <p:ext uri="{BB962C8B-B14F-4D97-AF65-F5344CB8AC3E}">
        <p14:creationId xmlns:p14="http://schemas.microsoft.com/office/powerpoint/2010/main" val="385227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lthwatc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8416" y="908776"/>
            <a:ext cx="7218000" cy="504000"/>
          </a:xfrm>
        </p:spPr>
        <p:txBody>
          <a:bodyPr/>
          <a:lstStyle/>
          <a:p>
            <a:r>
              <a:rPr lang="en-US"/>
              <a:t>Click to edit Master title style</a:t>
            </a:r>
            <a:endParaRPr lang="en-GB" dirty="0"/>
          </a:p>
        </p:txBody>
      </p:sp>
      <p:sp>
        <p:nvSpPr>
          <p:cNvPr id="3" name="Content Placeholder 2"/>
          <p:cNvSpPr>
            <a:spLocks noGrp="1"/>
          </p:cNvSpPr>
          <p:nvPr>
            <p:ph idx="1"/>
          </p:nvPr>
        </p:nvSpPr>
        <p:spPr>
          <a:xfrm>
            <a:off x="539552" y="1751012"/>
            <a:ext cx="8064895" cy="3910235"/>
          </a:xfrm>
        </p:spPr>
        <p:txBody>
          <a:bodyPr/>
          <a:lstStyle>
            <a:lvl1pPr>
              <a:spcAft>
                <a:spcPts val="12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8" name="Picture 17">
            <a:extLst>
              <a:ext uri="{FF2B5EF4-FFF2-40B4-BE49-F238E27FC236}">
                <a16:creationId xmlns:a16="http://schemas.microsoft.com/office/drawing/2014/main" xmlns="" id="{B657A533-880C-42E9-8259-D12F55B6393E}"/>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07504" y="5793478"/>
            <a:ext cx="1656184" cy="1051573"/>
          </a:xfrm>
          <a:prstGeom prst="rect">
            <a:avLst/>
          </a:prstGeom>
        </p:spPr>
      </p:pic>
      <p:pic>
        <p:nvPicPr>
          <p:cNvPr id="19" name="Picture 18">
            <a:extLst>
              <a:ext uri="{FF2B5EF4-FFF2-40B4-BE49-F238E27FC236}">
                <a16:creationId xmlns:a16="http://schemas.microsoft.com/office/drawing/2014/main" xmlns="" id="{BDC7E407-21EE-4DBC-A918-E3C058EDD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6899" y="6223927"/>
            <a:ext cx="1546915" cy="492227"/>
          </a:xfrm>
          <a:prstGeom prst="rect">
            <a:avLst/>
          </a:prstGeom>
        </p:spPr>
      </p:pic>
      <p:pic>
        <p:nvPicPr>
          <p:cNvPr id="20" name="Picture 19">
            <a:extLst>
              <a:ext uri="{FF2B5EF4-FFF2-40B4-BE49-F238E27FC236}">
                <a16:creationId xmlns:a16="http://schemas.microsoft.com/office/drawing/2014/main" xmlns="" id="{C5DF602B-A537-4309-ABC2-B047027E19A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88158" y="6223780"/>
            <a:ext cx="1084270" cy="552731"/>
          </a:xfrm>
          <a:prstGeom prst="rect">
            <a:avLst/>
          </a:prstGeom>
        </p:spPr>
      </p:pic>
      <p:pic>
        <p:nvPicPr>
          <p:cNvPr id="21" name="Picture 20" descr="cid:image009.jpg@01D3B49E.A4272E60">
            <a:extLst>
              <a:ext uri="{FF2B5EF4-FFF2-40B4-BE49-F238E27FC236}">
                <a16:creationId xmlns:a16="http://schemas.microsoft.com/office/drawing/2014/main" xmlns="" id="{477B6B59-B3F4-4D36-98A2-BFD62D303FC5}"/>
              </a:ext>
            </a:extLst>
          </p:cNvPr>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49601" y="6069052"/>
            <a:ext cx="822404" cy="707459"/>
          </a:xfrm>
          <a:prstGeom prst="rect">
            <a:avLst/>
          </a:prstGeom>
          <a:noFill/>
          <a:ln>
            <a:noFill/>
          </a:ln>
        </p:spPr>
      </p:pic>
      <p:pic>
        <p:nvPicPr>
          <p:cNvPr id="22" name="Picture 21" descr="W:\HEALTHWATCH MAIN FOLDER\COMMS, MEDIA, MARKETING\Logos\Other logos\Investing in Volunteers\IiV-logo-transparent.png">
            <a:extLst>
              <a:ext uri="{FF2B5EF4-FFF2-40B4-BE49-F238E27FC236}">
                <a16:creationId xmlns:a16="http://schemas.microsoft.com/office/drawing/2014/main" xmlns="" id="{D2702DAD-6209-4676-835D-081546F60AEB}"/>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176626" y="6136349"/>
            <a:ext cx="640162" cy="640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xmlns="" id="{F0274DCF-35D9-4384-8292-272F7211B65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42184" y="6078698"/>
            <a:ext cx="1597390" cy="681276"/>
          </a:xfrm>
          <a:prstGeom prst="rect">
            <a:avLst/>
          </a:prstGeom>
        </p:spPr>
      </p:pic>
    </p:spTree>
    <p:extLst>
      <p:ext uri="{BB962C8B-B14F-4D97-AF65-F5344CB8AC3E}">
        <p14:creationId xmlns:p14="http://schemas.microsoft.com/office/powerpoint/2010/main" val="1528782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07E00-F9D0-4ECE-AD1D-E31152FD25A1}" type="datetimeFigureOut">
              <a:rPr lang="en-GB" smtClean="0"/>
              <a:t>16/11/2022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D1FE26-756D-405B-A7D2-C5FF702D195A}" type="slidenum">
              <a:rPr lang="en-GB" smtClean="0"/>
              <a:t>‹#›</a:t>
            </a:fld>
            <a:endParaRPr lang="en-GB"/>
          </a:p>
        </p:txBody>
      </p:sp>
    </p:spTree>
    <p:extLst>
      <p:ext uri="{BB962C8B-B14F-4D97-AF65-F5344CB8AC3E}">
        <p14:creationId xmlns:p14="http://schemas.microsoft.com/office/powerpoint/2010/main" val="2016895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07E00-F9D0-4ECE-AD1D-E31152FD25A1}" type="datetimeFigureOut">
              <a:rPr lang="en-GB" smtClean="0"/>
              <a:t>16/11/2022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D1FE26-756D-405B-A7D2-C5FF702D195A}" type="slidenum">
              <a:rPr lang="en-GB" smtClean="0"/>
              <a:t>‹#›</a:t>
            </a:fld>
            <a:endParaRPr lang="en-GB"/>
          </a:p>
        </p:txBody>
      </p:sp>
    </p:spTree>
    <p:extLst>
      <p:ext uri="{BB962C8B-B14F-4D97-AF65-F5344CB8AC3E}">
        <p14:creationId xmlns:p14="http://schemas.microsoft.com/office/powerpoint/2010/main" val="3684891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107E00-F9D0-4ECE-AD1D-E31152FD25A1}"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D1FE26-756D-405B-A7D2-C5FF702D195A}" type="slidenum">
              <a:rPr lang="en-GB" smtClean="0"/>
              <a:t>‹#›</a:t>
            </a:fld>
            <a:endParaRPr lang="en-GB"/>
          </a:p>
        </p:txBody>
      </p:sp>
    </p:spTree>
    <p:extLst>
      <p:ext uri="{BB962C8B-B14F-4D97-AF65-F5344CB8AC3E}">
        <p14:creationId xmlns:p14="http://schemas.microsoft.com/office/powerpoint/2010/main" val="3427240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107E00-F9D0-4ECE-AD1D-E31152FD25A1}"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D1FE26-756D-405B-A7D2-C5FF702D195A}" type="slidenum">
              <a:rPr lang="en-GB" smtClean="0"/>
              <a:t>‹#›</a:t>
            </a:fld>
            <a:endParaRPr lang="en-GB"/>
          </a:p>
        </p:txBody>
      </p:sp>
    </p:spTree>
    <p:extLst>
      <p:ext uri="{BB962C8B-B14F-4D97-AF65-F5344CB8AC3E}">
        <p14:creationId xmlns:p14="http://schemas.microsoft.com/office/powerpoint/2010/main" val="4212923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1C535F-4E80-4D52-BA99-6F3E2F0CD63F}"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082EF1-6F13-4DFB-99D8-941A4BEE1C00}" type="slidenum">
              <a:rPr lang="en-GB" smtClean="0"/>
              <a:t>‹#›</a:t>
            </a:fld>
            <a:endParaRPr lang="en-GB"/>
          </a:p>
        </p:txBody>
      </p:sp>
    </p:spTree>
    <p:extLst>
      <p:ext uri="{BB962C8B-B14F-4D97-AF65-F5344CB8AC3E}">
        <p14:creationId xmlns:p14="http://schemas.microsoft.com/office/powerpoint/2010/main" val="253677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1C535F-4E80-4D52-BA99-6F3E2F0CD63F}"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082EF1-6F13-4DFB-99D8-941A4BEE1C00}" type="slidenum">
              <a:rPr lang="en-GB" smtClean="0"/>
              <a:t>‹#›</a:t>
            </a:fld>
            <a:endParaRPr lang="en-GB"/>
          </a:p>
        </p:txBody>
      </p:sp>
    </p:spTree>
    <p:extLst>
      <p:ext uri="{BB962C8B-B14F-4D97-AF65-F5344CB8AC3E}">
        <p14:creationId xmlns:p14="http://schemas.microsoft.com/office/powerpoint/2010/main" val="2067642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1C535F-4E80-4D52-BA99-6F3E2F0CD63F}"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082EF1-6F13-4DFB-99D8-941A4BEE1C00}" type="slidenum">
              <a:rPr lang="en-GB" smtClean="0"/>
              <a:t>‹#›</a:t>
            </a:fld>
            <a:endParaRPr lang="en-GB"/>
          </a:p>
        </p:txBody>
      </p:sp>
    </p:spTree>
    <p:extLst>
      <p:ext uri="{BB962C8B-B14F-4D97-AF65-F5344CB8AC3E}">
        <p14:creationId xmlns:p14="http://schemas.microsoft.com/office/powerpoint/2010/main" val="3978363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1C535F-4E80-4D52-BA99-6F3E2F0CD63F}" type="datetimeFigureOut">
              <a:rPr lang="en-GB" smtClean="0"/>
              <a:t>16/11/2022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082EF1-6F13-4DFB-99D8-941A4BEE1C00}" type="slidenum">
              <a:rPr lang="en-GB" smtClean="0"/>
              <a:t>‹#›</a:t>
            </a:fld>
            <a:endParaRPr lang="en-GB"/>
          </a:p>
        </p:txBody>
      </p:sp>
    </p:spTree>
    <p:extLst>
      <p:ext uri="{BB962C8B-B14F-4D97-AF65-F5344CB8AC3E}">
        <p14:creationId xmlns:p14="http://schemas.microsoft.com/office/powerpoint/2010/main" val="3949790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1C535F-4E80-4D52-BA99-6F3E2F0CD63F}" type="datetimeFigureOut">
              <a:rPr lang="en-GB" smtClean="0"/>
              <a:t>16/11/2022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082EF1-6F13-4DFB-99D8-941A4BEE1C00}" type="slidenum">
              <a:rPr lang="en-GB" smtClean="0"/>
              <a:t>‹#›</a:t>
            </a:fld>
            <a:endParaRPr lang="en-GB"/>
          </a:p>
        </p:txBody>
      </p:sp>
    </p:spTree>
    <p:extLst>
      <p:ext uri="{BB962C8B-B14F-4D97-AF65-F5344CB8AC3E}">
        <p14:creationId xmlns:p14="http://schemas.microsoft.com/office/powerpoint/2010/main" val="270233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1C535F-4E80-4D52-BA99-6F3E2F0CD63F}" type="datetimeFigureOut">
              <a:rPr lang="en-GB" smtClean="0"/>
              <a:t>16/11/2022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082EF1-6F13-4DFB-99D8-941A4BEE1C00}" type="slidenum">
              <a:rPr lang="en-GB" smtClean="0"/>
              <a:t>‹#›</a:t>
            </a:fld>
            <a:endParaRPr lang="en-GB"/>
          </a:p>
        </p:txBody>
      </p:sp>
    </p:spTree>
    <p:extLst>
      <p:ext uri="{BB962C8B-B14F-4D97-AF65-F5344CB8AC3E}">
        <p14:creationId xmlns:p14="http://schemas.microsoft.com/office/powerpoint/2010/main" val="273707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Healthwatch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22775" y="898057"/>
            <a:ext cx="3883025" cy="724367"/>
          </a:xfrm>
        </p:spPr>
        <p:txBody>
          <a:bodyPr/>
          <a:lstStyle>
            <a:lvl1pPr>
              <a:lnSpc>
                <a:spcPts val="2800"/>
              </a:lnSpc>
              <a:defRPr/>
            </a:lvl1pPr>
          </a:lstStyle>
          <a:p>
            <a:r>
              <a:rPr lang="en-US"/>
              <a:t>Click to edit Master title style</a:t>
            </a:r>
            <a:endParaRPr lang="en-GB" dirty="0"/>
          </a:p>
        </p:txBody>
      </p:sp>
      <p:sp>
        <p:nvSpPr>
          <p:cNvPr id="3" name="Content Placeholder 2"/>
          <p:cNvSpPr>
            <a:spLocks noGrp="1"/>
          </p:cNvSpPr>
          <p:nvPr>
            <p:ph sz="half" idx="1"/>
          </p:nvPr>
        </p:nvSpPr>
        <p:spPr>
          <a:xfrm>
            <a:off x="1040607" y="897148"/>
            <a:ext cx="3219449" cy="428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425950" y="1765299"/>
            <a:ext cx="3879850" cy="3600000"/>
          </a:xfrm>
        </p:spPr>
        <p:txBody>
          <a:bodyPr/>
          <a:lstStyle>
            <a:lvl1pPr>
              <a:lnSpc>
                <a:spcPts val="1800"/>
              </a:lnSpc>
              <a:defRPr sz="1600"/>
            </a:lvl1pPr>
            <a:lvl2pPr marL="162000" indent="-162000">
              <a:defRPr sz="1600"/>
            </a:lvl2pPr>
            <a:lvl3pPr marL="324000" indent="-162000">
              <a:defRPr sz="1600"/>
            </a:lvl3pPr>
            <a:lvl4pPr marL="486000" indent="-162000">
              <a:defRPr sz="1600"/>
            </a:lvl4pPr>
            <a:lvl5pPr marL="648000" indent="-162000">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5" name="Picture 14">
            <a:extLst>
              <a:ext uri="{FF2B5EF4-FFF2-40B4-BE49-F238E27FC236}">
                <a16:creationId xmlns:a16="http://schemas.microsoft.com/office/drawing/2014/main" xmlns="" id="{6E503318-FE24-4547-97F9-5B5EB85EB244}"/>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07504" y="5793478"/>
            <a:ext cx="1656184" cy="1051573"/>
          </a:xfrm>
          <a:prstGeom prst="rect">
            <a:avLst/>
          </a:prstGeom>
        </p:spPr>
      </p:pic>
      <p:pic>
        <p:nvPicPr>
          <p:cNvPr id="16" name="Picture 15">
            <a:extLst>
              <a:ext uri="{FF2B5EF4-FFF2-40B4-BE49-F238E27FC236}">
                <a16:creationId xmlns:a16="http://schemas.microsoft.com/office/drawing/2014/main" xmlns="" id="{80813C3D-B3EE-4EF6-9B61-336B32D504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6899" y="6223927"/>
            <a:ext cx="1546915" cy="492227"/>
          </a:xfrm>
          <a:prstGeom prst="rect">
            <a:avLst/>
          </a:prstGeom>
        </p:spPr>
      </p:pic>
      <p:pic>
        <p:nvPicPr>
          <p:cNvPr id="17" name="Picture 16">
            <a:extLst>
              <a:ext uri="{FF2B5EF4-FFF2-40B4-BE49-F238E27FC236}">
                <a16:creationId xmlns:a16="http://schemas.microsoft.com/office/drawing/2014/main" xmlns="" id="{56037911-AC4D-40EA-8D10-93EBAAE89F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88158" y="6223780"/>
            <a:ext cx="1084270" cy="552731"/>
          </a:xfrm>
          <a:prstGeom prst="rect">
            <a:avLst/>
          </a:prstGeom>
        </p:spPr>
      </p:pic>
      <p:pic>
        <p:nvPicPr>
          <p:cNvPr id="18" name="Picture 17" descr="cid:image009.jpg@01D3B49E.A4272E60">
            <a:extLst>
              <a:ext uri="{FF2B5EF4-FFF2-40B4-BE49-F238E27FC236}">
                <a16:creationId xmlns:a16="http://schemas.microsoft.com/office/drawing/2014/main" xmlns="" id="{CB456987-18FD-4AF5-8FF8-701A9CDC1ACC}"/>
              </a:ext>
            </a:extLst>
          </p:cNvPr>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49601" y="6069052"/>
            <a:ext cx="822404" cy="707459"/>
          </a:xfrm>
          <a:prstGeom prst="rect">
            <a:avLst/>
          </a:prstGeom>
          <a:noFill/>
          <a:ln>
            <a:noFill/>
          </a:ln>
        </p:spPr>
      </p:pic>
      <p:pic>
        <p:nvPicPr>
          <p:cNvPr id="20" name="Picture 19" descr="W:\HEALTHWATCH MAIN FOLDER\COMMS, MEDIA, MARKETING\Logos\Other logos\Investing in Volunteers\IiV-logo-transparent.png">
            <a:extLst>
              <a:ext uri="{FF2B5EF4-FFF2-40B4-BE49-F238E27FC236}">
                <a16:creationId xmlns:a16="http://schemas.microsoft.com/office/drawing/2014/main" xmlns="" id="{3E2BC6A9-4E85-46CB-96A4-3337EF68C6A1}"/>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176626" y="6136349"/>
            <a:ext cx="640162" cy="6401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xmlns="" id="{C6CE61B2-67E5-491F-956B-52F05DDE88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42184" y="6078698"/>
            <a:ext cx="1597390" cy="681276"/>
          </a:xfrm>
          <a:prstGeom prst="rect">
            <a:avLst/>
          </a:prstGeom>
        </p:spPr>
      </p:pic>
    </p:spTree>
    <p:extLst>
      <p:ext uri="{BB962C8B-B14F-4D97-AF65-F5344CB8AC3E}">
        <p14:creationId xmlns:p14="http://schemas.microsoft.com/office/powerpoint/2010/main" val="1011885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C535F-4E80-4D52-BA99-6F3E2F0CD63F}" type="datetimeFigureOut">
              <a:rPr lang="en-GB" smtClean="0"/>
              <a:t>16/11/2022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082EF1-6F13-4DFB-99D8-941A4BEE1C00}" type="slidenum">
              <a:rPr lang="en-GB" smtClean="0"/>
              <a:t>‹#›</a:t>
            </a:fld>
            <a:endParaRPr lang="en-GB"/>
          </a:p>
        </p:txBody>
      </p:sp>
    </p:spTree>
    <p:extLst>
      <p:ext uri="{BB962C8B-B14F-4D97-AF65-F5344CB8AC3E}">
        <p14:creationId xmlns:p14="http://schemas.microsoft.com/office/powerpoint/2010/main" val="3034844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1C535F-4E80-4D52-BA99-6F3E2F0CD63F}" type="datetimeFigureOut">
              <a:rPr lang="en-GB" smtClean="0"/>
              <a:t>16/11/2022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082EF1-6F13-4DFB-99D8-941A4BEE1C00}" type="slidenum">
              <a:rPr lang="en-GB" smtClean="0"/>
              <a:t>‹#›</a:t>
            </a:fld>
            <a:endParaRPr lang="en-GB"/>
          </a:p>
        </p:txBody>
      </p:sp>
    </p:spTree>
    <p:extLst>
      <p:ext uri="{BB962C8B-B14F-4D97-AF65-F5344CB8AC3E}">
        <p14:creationId xmlns:p14="http://schemas.microsoft.com/office/powerpoint/2010/main" val="1941814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1C535F-4E80-4D52-BA99-6F3E2F0CD63F}" type="datetimeFigureOut">
              <a:rPr lang="en-GB" smtClean="0"/>
              <a:t>16/11/2022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082EF1-6F13-4DFB-99D8-941A4BEE1C00}" type="slidenum">
              <a:rPr lang="en-GB" smtClean="0"/>
              <a:t>‹#›</a:t>
            </a:fld>
            <a:endParaRPr lang="en-GB"/>
          </a:p>
        </p:txBody>
      </p:sp>
    </p:spTree>
    <p:extLst>
      <p:ext uri="{BB962C8B-B14F-4D97-AF65-F5344CB8AC3E}">
        <p14:creationId xmlns:p14="http://schemas.microsoft.com/office/powerpoint/2010/main" val="1678785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1C535F-4E80-4D52-BA99-6F3E2F0CD63F}"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082EF1-6F13-4DFB-99D8-941A4BEE1C00}" type="slidenum">
              <a:rPr lang="en-GB" smtClean="0"/>
              <a:t>‹#›</a:t>
            </a:fld>
            <a:endParaRPr lang="en-GB"/>
          </a:p>
        </p:txBody>
      </p:sp>
    </p:spTree>
    <p:extLst>
      <p:ext uri="{BB962C8B-B14F-4D97-AF65-F5344CB8AC3E}">
        <p14:creationId xmlns:p14="http://schemas.microsoft.com/office/powerpoint/2010/main" val="1945119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1C535F-4E80-4D52-BA99-6F3E2F0CD63F}"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082EF1-6F13-4DFB-99D8-941A4BEE1C00}" type="slidenum">
              <a:rPr lang="en-GB" smtClean="0"/>
              <a:t>‹#›</a:t>
            </a:fld>
            <a:endParaRPr lang="en-GB"/>
          </a:p>
        </p:txBody>
      </p:sp>
    </p:spTree>
    <p:extLst>
      <p:ext uri="{BB962C8B-B14F-4D97-AF65-F5344CB8AC3E}">
        <p14:creationId xmlns:p14="http://schemas.microsoft.com/office/powerpoint/2010/main" val="193717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4" name="Picture 13"/>
          <p:cNvPicPr/>
          <p:nvPr userDrawn="1"/>
        </p:nvPicPr>
        <p:blipFill>
          <a:blip r:embed="rId2" cstate="screen">
            <a:extLst>
              <a:ext uri="{28A0092B-C50C-407E-A947-70E740481C1C}">
                <a14:useLocalDpi xmlns:a14="http://schemas.microsoft.com/office/drawing/2010/main"/>
              </a:ext>
            </a:extLst>
          </a:blip>
          <a:stretch>
            <a:fillRect/>
          </a:stretch>
        </p:blipFill>
        <p:spPr>
          <a:xfrm>
            <a:off x="107504" y="5793478"/>
            <a:ext cx="1656184" cy="1051573"/>
          </a:xfrm>
          <a:prstGeom prst="rect">
            <a:avLst/>
          </a:prstGeom>
        </p:spPr>
      </p:pic>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6899" y="6223927"/>
            <a:ext cx="1546915" cy="492227"/>
          </a:xfrm>
          <a:prstGeom prst="rect">
            <a:avLst/>
          </a:prstGeom>
        </p:spPr>
      </p:pic>
      <p:pic>
        <p:nvPicPr>
          <p:cNvPr id="18" name="Picture 1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88158" y="6223780"/>
            <a:ext cx="1084270" cy="552731"/>
          </a:xfrm>
          <a:prstGeom prst="rect">
            <a:avLst/>
          </a:prstGeom>
        </p:spPr>
      </p:pic>
      <p:pic>
        <p:nvPicPr>
          <p:cNvPr id="20" name="Picture 19" descr="cid:image009.jpg@01D3B49E.A4272E60"/>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49601" y="6069052"/>
            <a:ext cx="822404" cy="707459"/>
          </a:xfrm>
          <a:prstGeom prst="rect">
            <a:avLst/>
          </a:prstGeom>
          <a:noFill/>
          <a:ln>
            <a:noFill/>
          </a:ln>
        </p:spPr>
      </p:pic>
      <p:pic>
        <p:nvPicPr>
          <p:cNvPr id="21" name="Picture 20" descr="W:\HEALTHWATCH MAIN FOLDER\COMMS, MEDIA, MARKETING\Logos\Other logos\Investing in Volunteers\IiV-logo-transparent.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176626" y="6136349"/>
            <a:ext cx="640162" cy="640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xmlns="" id="{D3B28E8A-1084-4DAB-B64C-83C24778ECC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42184" y="6078698"/>
            <a:ext cx="1597390" cy="681276"/>
          </a:xfrm>
          <a:prstGeom prst="rect">
            <a:avLst/>
          </a:prstGeom>
        </p:spPr>
      </p:pic>
    </p:spTree>
    <p:extLst>
      <p:ext uri="{BB962C8B-B14F-4D97-AF65-F5344CB8AC3E}">
        <p14:creationId xmlns:p14="http://schemas.microsoft.com/office/powerpoint/2010/main" val="99974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768B86B-0517-4F69-AB59-E2DC36416252}" type="datetime1">
              <a:rPr lang="en-GB"/>
              <a:pPr>
                <a:defRPr/>
              </a:pPr>
              <a:t>16/11/2022</a:t>
            </a:fld>
            <a:endParaRPr lang="en-GB" dirty="0"/>
          </a:p>
        </p:txBody>
      </p:sp>
      <p:sp>
        <p:nvSpPr>
          <p:cNvPr id="8" name="Footer Placeholder 4"/>
          <p:cNvSpPr>
            <a:spLocks noGrp="1"/>
          </p:cNvSpPr>
          <p:nvPr>
            <p:ph type="ftr" sz="quarter" idx="11"/>
          </p:nvPr>
        </p:nvSpPr>
        <p:spPr/>
        <p:txBody>
          <a:bodyPr/>
          <a:lstStyle>
            <a:lvl1pPr>
              <a:defRPr/>
            </a:lvl1pPr>
          </a:lstStyle>
          <a:p>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719E98F4-EA76-46F0-A8F5-D0FD0840CE19}" type="slidenum">
              <a:rPr lang="en-GB"/>
              <a:pPr>
                <a:defRPr/>
              </a:pPr>
              <a:t>‹#›</a:t>
            </a:fld>
            <a:endParaRPr lang="en-GB" dirty="0"/>
          </a:p>
        </p:txBody>
      </p:sp>
    </p:spTree>
    <p:extLst>
      <p:ext uri="{BB962C8B-B14F-4D97-AF65-F5344CB8AC3E}">
        <p14:creationId xmlns:p14="http://schemas.microsoft.com/office/powerpoint/2010/main" val="357603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E40F56E-63B5-40A4-8147-FA4E5FE3EC3B}" type="datetime1">
              <a:rPr lang="en-GB"/>
              <a:pPr>
                <a:defRPr/>
              </a:pPr>
              <a:t>16/11/2022</a:t>
            </a:fld>
            <a:endParaRPr lang="en-GB" dirty="0"/>
          </a:p>
        </p:txBody>
      </p:sp>
      <p:sp>
        <p:nvSpPr>
          <p:cNvPr id="4" name="Footer Placeholder 4"/>
          <p:cNvSpPr>
            <a:spLocks noGrp="1"/>
          </p:cNvSpPr>
          <p:nvPr>
            <p:ph type="ftr" sz="quarter" idx="11"/>
          </p:nvPr>
        </p:nvSpPr>
        <p:spPr/>
        <p:txBody>
          <a:bodyPr/>
          <a:lstStyle>
            <a:lvl1pPr>
              <a:defRPr/>
            </a:lvl1pPr>
          </a:lstStyle>
          <a:p>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5E5212B9-0315-4C9B-9359-0F1F827BB425}" type="slidenum">
              <a:rPr lang="en-GB"/>
              <a:pPr>
                <a:defRPr/>
              </a:pPr>
              <a:t>‹#›</a:t>
            </a:fld>
            <a:endParaRPr lang="en-GB" dirty="0"/>
          </a:p>
        </p:txBody>
      </p:sp>
    </p:spTree>
    <p:extLst>
      <p:ext uri="{BB962C8B-B14F-4D97-AF65-F5344CB8AC3E}">
        <p14:creationId xmlns:p14="http://schemas.microsoft.com/office/powerpoint/2010/main" val="314444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B2D360-907D-4EA1-886E-BC31C677CD43}" type="datetime1">
              <a:rPr lang="en-GB"/>
              <a:pPr>
                <a:defRPr/>
              </a:pPr>
              <a:t>16/11/2022</a:t>
            </a:fld>
            <a:endParaRPr lang="en-GB" dirty="0"/>
          </a:p>
        </p:txBody>
      </p:sp>
      <p:sp>
        <p:nvSpPr>
          <p:cNvPr id="3" name="Footer Placeholder 4"/>
          <p:cNvSpPr>
            <a:spLocks noGrp="1"/>
          </p:cNvSpPr>
          <p:nvPr>
            <p:ph type="ftr" sz="quarter" idx="11"/>
          </p:nvPr>
        </p:nvSpPr>
        <p:spPr/>
        <p:txBody>
          <a:bodyPr/>
          <a:lstStyle>
            <a:lvl1pPr>
              <a:defRPr/>
            </a:lvl1pPr>
          </a:lstStyle>
          <a:p>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25BA1BC3-3503-4658-81C2-F633013BE08A}" type="slidenum">
              <a:rPr lang="en-GB"/>
              <a:pPr>
                <a:defRPr/>
              </a:pPr>
              <a:t>‹#›</a:t>
            </a:fld>
            <a:endParaRPr lang="en-GB" dirty="0"/>
          </a:p>
        </p:txBody>
      </p:sp>
    </p:spTree>
    <p:extLst>
      <p:ext uri="{BB962C8B-B14F-4D97-AF65-F5344CB8AC3E}">
        <p14:creationId xmlns:p14="http://schemas.microsoft.com/office/powerpoint/2010/main" val="175049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33C1DA1-C46D-4907-AC3F-92132E5BB2FD}" type="datetime1">
              <a:rPr lang="en-GB"/>
              <a:pPr>
                <a:defRPr/>
              </a:pPr>
              <a:t>16/11/2022</a:t>
            </a:fld>
            <a:endParaRPr lang="en-GB" dirty="0"/>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EEDF48AF-3CB9-4A72-8AA6-606820E1F781}" type="slidenum">
              <a:rPr lang="en-GB"/>
              <a:pPr>
                <a:defRPr/>
              </a:pPr>
              <a:t>‹#›</a:t>
            </a:fld>
            <a:endParaRPr lang="en-GB" dirty="0"/>
          </a:p>
        </p:txBody>
      </p:sp>
    </p:spTree>
    <p:extLst>
      <p:ext uri="{BB962C8B-B14F-4D97-AF65-F5344CB8AC3E}">
        <p14:creationId xmlns:p14="http://schemas.microsoft.com/office/powerpoint/2010/main" val="328148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279389-7A15-4FD2-9936-C4E83BB64ECF}" type="datetime1">
              <a:rPr lang="en-GB"/>
              <a:pPr>
                <a:defRPr/>
              </a:pPr>
              <a:t>16/11/2022</a:t>
            </a:fld>
            <a:endParaRPr lang="en-GB" dirty="0"/>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6A98C47B-5077-44C5-929D-0BD50BDF2AB8}" type="slidenum">
              <a:rPr lang="en-GB"/>
              <a:pPr>
                <a:defRPr/>
              </a:pPr>
              <a:t>‹#›</a:t>
            </a:fld>
            <a:endParaRPr lang="en-GB" dirty="0"/>
          </a:p>
        </p:txBody>
      </p:sp>
    </p:spTree>
    <p:extLst>
      <p:ext uri="{BB962C8B-B14F-4D97-AF65-F5344CB8AC3E}">
        <p14:creationId xmlns:p14="http://schemas.microsoft.com/office/powerpoint/2010/main" val="41716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074738" y="812800"/>
            <a:ext cx="72183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1076325" y="1751013"/>
            <a:ext cx="72183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1079500" y="6340475"/>
            <a:ext cx="1511300" cy="225425"/>
          </a:xfrm>
          <a:prstGeom prst="rect">
            <a:avLst/>
          </a:prstGeom>
        </p:spPr>
        <p:txBody>
          <a:bodyPr vert="horz" lIns="0" tIns="0" rIns="0" bIns="0" rtlCol="0" anchor="t" anchorCtr="0">
            <a:noAutofit/>
          </a:bodyPr>
          <a:lstStyle>
            <a:lvl1pPr algn="l" fontAlgn="auto">
              <a:spcBef>
                <a:spcPts val="0"/>
              </a:spcBef>
              <a:spcAft>
                <a:spcPts val="0"/>
              </a:spcAft>
              <a:defRPr sz="1200" smtClean="0">
                <a:solidFill>
                  <a:schemeClr val="tx1">
                    <a:tint val="75000"/>
                  </a:schemeClr>
                </a:solidFill>
                <a:latin typeface="Trebuchet MS" pitchFamily="34" charset="0"/>
                <a:cs typeface="+mn-cs"/>
              </a:defRPr>
            </a:lvl1pPr>
          </a:lstStyle>
          <a:p>
            <a:pPr>
              <a:defRPr/>
            </a:pPr>
            <a:fld id="{40A494DA-A35B-4D76-AD94-A728846BADA4}" type="datetime1">
              <a:rPr lang="en-GB"/>
              <a:pPr>
                <a:defRPr/>
              </a:pPr>
              <a:t>16/11/2022</a:t>
            </a:fld>
            <a:endParaRPr lang="en-GB" dirty="0"/>
          </a:p>
        </p:txBody>
      </p:sp>
      <p:sp>
        <p:nvSpPr>
          <p:cNvPr id="5" name="Footer Placeholder 4"/>
          <p:cNvSpPr>
            <a:spLocks noGrp="1"/>
          </p:cNvSpPr>
          <p:nvPr>
            <p:ph type="ftr" sz="quarter" idx="3"/>
          </p:nvPr>
        </p:nvSpPr>
        <p:spPr>
          <a:xfrm>
            <a:off x="3124200" y="6340475"/>
            <a:ext cx="2894013" cy="225425"/>
          </a:xfrm>
          <a:prstGeom prst="rect">
            <a:avLst/>
          </a:prstGeom>
        </p:spPr>
        <p:txBody>
          <a:bodyPr vert="horz" wrap="square" lIns="0" tIns="0" rIns="0" bIns="0" numCol="1" anchor="t" anchorCtr="0" compatLnSpc="1">
            <a:prstTxWarp prst="textNoShape">
              <a:avLst/>
            </a:prstTxWarp>
            <a:noAutofit/>
          </a:bodyPr>
          <a:lstStyle>
            <a:lvl1pPr>
              <a:defRPr sz="1200">
                <a:solidFill>
                  <a:srgbClr val="898989"/>
                </a:solidFill>
                <a:latin typeface="Trebuchet MS" pitchFamily="34" charset="0"/>
              </a:defRPr>
            </a:lvl1pPr>
          </a:lstStyle>
          <a:p>
            <a:endParaRPr lang="en-GB" altLang="en-US"/>
          </a:p>
        </p:txBody>
      </p:sp>
      <p:sp>
        <p:nvSpPr>
          <p:cNvPr id="6" name="Slide Number Placeholder 5"/>
          <p:cNvSpPr>
            <a:spLocks noGrp="1"/>
          </p:cNvSpPr>
          <p:nvPr>
            <p:ph type="sldNum" sz="quarter" idx="4"/>
          </p:nvPr>
        </p:nvSpPr>
        <p:spPr>
          <a:xfrm>
            <a:off x="6548438" y="6332538"/>
            <a:ext cx="1752600" cy="225425"/>
          </a:xfrm>
          <a:prstGeom prst="rect">
            <a:avLst/>
          </a:prstGeom>
        </p:spPr>
        <p:txBody>
          <a:bodyPr vert="horz" lIns="0" tIns="0" rIns="0" bIns="0" rtlCol="0" anchor="t" anchorCtr="0">
            <a:noAutofit/>
          </a:bodyPr>
          <a:lstStyle>
            <a:lvl1pPr algn="r" fontAlgn="auto">
              <a:spcBef>
                <a:spcPts val="0"/>
              </a:spcBef>
              <a:spcAft>
                <a:spcPts val="0"/>
              </a:spcAft>
              <a:defRPr sz="1200" smtClean="0">
                <a:solidFill>
                  <a:schemeClr val="tx1">
                    <a:tint val="75000"/>
                  </a:schemeClr>
                </a:solidFill>
                <a:latin typeface="Trebuchet MS" pitchFamily="34" charset="0"/>
                <a:cs typeface="+mn-cs"/>
              </a:defRPr>
            </a:lvl1pPr>
          </a:lstStyle>
          <a:p>
            <a:pPr>
              <a:defRPr/>
            </a:pPr>
            <a:fld id="{F619F725-4481-44F5-84E2-58F250D398DD}" type="slidenum">
              <a:rPr lang="en-GB"/>
              <a:pPr>
                <a:defRPr/>
              </a:pPr>
              <a:t>‹#›</a:t>
            </a:fld>
            <a:endParaRPr lang="en-GB" dirty="0"/>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327" y="0"/>
            <a:ext cx="1364482" cy="1338262"/>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79081" y="0"/>
            <a:ext cx="2886928" cy="104137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900" b="1" kern="1200">
          <a:solidFill>
            <a:schemeClr val="bg2"/>
          </a:solidFill>
          <a:latin typeface="Trebuchet MS" pitchFamily="34" charset="0"/>
          <a:ea typeface="+mj-ea"/>
          <a:cs typeface="+mj-cs"/>
        </a:defRPr>
      </a:lvl1pPr>
      <a:lvl2pPr algn="l" rtl="0" eaLnBrk="1" fontAlgn="base" hangingPunct="1">
        <a:spcBef>
          <a:spcPct val="0"/>
        </a:spcBef>
        <a:spcAft>
          <a:spcPct val="0"/>
        </a:spcAft>
        <a:defRPr sz="2900" b="1">
          <a:solidFill>
            <a:schemeClr val="bg2"/>
          </a:solidFill>
          <a:latin typeface="Trebuchet MS" pitchFamily="34" charset="0"/>
        </a:defRPr>
      </a:lvl2pPr>
      <a:lvl3pPr algn="l" rtl="0" eaLnBrk="1" fontAlgn="base" hangingPunct="1">
        <a:spcBef>
          <a:spcPct val="0"/>
        </a:spcBef>
        <a:spcAft>
          <a:spcPct val="0"/>
        </a:spcAft>
        <a:defRPr sz="2900" b="1">
          <a:solidFill>
            <a:schemeClr val="bg2"/>
          </a:solidFill>
          <a:latin typeface="Trebuchet MS" pitchFamily="34" charset="0"/>
        </a:defRPr>
      </a:lvl3pPr>
      <a:lvl4pPr algn="l" rtl="0" eaLnBrk="1" fontAlgn="base" hangingPunct="1">
        <a:spcBef>
          <a:spcPct val="0"/>
        </a:spcBef>
        <a:spcAft>
          <a:spcPct val="0"/>
        </a:spcAft>
        <a:defRPr sz="2900" b="1">
          <a:solidFill>
            <a:schemeClr val="bg2"/>
          </a:solidFill>
          <a:latin typeface="Trebuchet MS" pitchFamily="34" charset="0"/>
        </a:defRPr>
      </a:lvl4pPr>
      <a:lvl5pPr algn="l" rtl="0" eaLnBrk="1" fontAlgn="base" hangingPunct="1">
        <a:spcBef>
          <a:spcPct val="0"/>
        </a:spcBef>
        <a:spcAft>
          <a:spcPct val="0"/>
        </a:spcAft>
        <a:defRPr sz="2900" b="1">
          <a:solidFill>
            <a:schemeClr val="bg2"/>
          </a:solidFill>
          <a:latin typeface="Trebuchet MS" pitchFamily="34" charset="0"/>
        </a:defRPr>
      </a:lvl5pPr>
      <a:lvl6pPr marL="457200" algn="l" rtl="0" eaLnBrk="1" fontAlgn="base" hangingPunct="1">
        <a:spcBef>
          <a:spcPct val="0"/>
        </a:spcBef>
        <a:spcAft>
          <a:spcPct val="0"/>
        </a:spcAft>
        <a:defRPr sz="2900" b="1">
          <a:solidFill>
            <a:schemeClr val="bg2"/>
          </a:solidFill>
          <a:latin typeface="Trebuchet MS" pitchFamily="34" charset="0"/>
        </a:defRPr>
      </a:lvl6pPr>
      <a:lvl7pPr marL="914400" algn="l" rtl="0" eaLnBrk="1" fontAlgn="base" hangingPunct="1">
        <a:spcBef>
          <a:spcPct val="0"/>
        </a:spcBef>
        <a:spcAft>
          <a:spcPct val="0"/>
        </a:spcAft>
        <a:defRPr sz="2900" b="1">
          <a:solidFill>
            <a:schemeClr val="bg2"/>
          </a:solidFill>
          <a:latin typeface="Trebuchet MS" pitchFamily="34" charset="0"/>
        </a:defRPr>
      </a:lvl7pPr>
      <a:lvl8pPr marL="1371600" algn="l" rtl="0" eaLnBrk="1" fontAlgn="base" hangingPunct="1">
        <a:spcBef>
          <a:spcPct val="0"/>
        </a:spcBef>
        <a:spcAft>
          <a:spcPct val="0"/>
        </a:spcAft>
        <a:defRPr sz="2900" b="1">
          <a:solidFill>
            <a:schemeClr val="bg2"/>
          </a:solidFill>
          <a:latin typeface="Trebuchet MS" pitchFamily="34" charset="0"/>
        </a:defRPr>
      </a:lvl8pPr>
      <a:lvl9pPr marL="1828800" algn="l" rtl="0" eaLnBrk="1" fontAlgn="base" hangingPunct="1">
        <a:spcBef>
          <a:spcPct val="0"/>
        </a:spcBef>
        <a:spcAft>
          <a:spcPct val="0"/>
        </a:spcAft>
        <a:defRPr sz="2900" b="1">
          <a:solidFill>
            <a:schemeClr val="bg2"/>
          </a:solidFill>
          <a:latin typeface="Trebuchet MS" pitchFamily="34" charset="0"/>
        </a:defRPr>
      </a:lvl9pPr>
    </p:titleStyle>
    <p:bodyStyle>
      <a:lvl1pPr algn="l" rtl="0" eaLnBrk="1" fontAlgn="base" hangingPunct="1">
        <a:spcBef>
          <a:spcPct val="0"/>
        </a:spcBef>
        <a:spcAft>
          <a:spcPct val="0"/>
        </a:spcAft>
        <a:buFont typeface="Arial" charset="0"/>
        <a:defRPr sz="1600" kern="1200">
          <a:solidFill>
            <a:schemeClr val="tx2"/>
          </a:solidFill>
          <a:latin typeface="Trebuchet MS" pitchFamily="34" charset="0"/>
          <a:ea typeface="+mn-ea"/>
          <a:cs typeface="+mn-cs"/>
        </a:defRPr>
      </a:lvl1pPr>
      <a:lvl2pPr marL="157163" indent="-157163" algn="l" rtl="0" eaLnBrk="1" fontAlgn="base" hangingPunct="1">
        <a:lnSpc>
          <a:spcPts val="1800"/>
        </a:lnSpc>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2pPr>
      <a:lvl3pPr marL="309563" indent="-152400" algn="l" rtl="0" eaLnBrk="1" fontAlgn="base" hangingPunct="1">
        <a:lnSpc>
          <a:spcPts val="1800"/>
        </a:lnSpc>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3pPr>
      <a:lvl4pPr marL="461963" indent="-152400" algn="l" rtl="0" eaLnBrk="1" fontAlgn="base" hangingPunct="1">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4pPr>
      <a:lvl5pPr marL="614363" indent="-152400" algn="l" rtl="0" eaLnBrk="1" fontAlgn="base" hangingPunct="1">
        <a:spcBef>
          <a:spcPct val="0"/>
        </a:spcBef>
        <a:spcAft>
          <a:spcPct val="0"/>
        </a:spcAft>
        <a:buClr>
          <a:schemeClr val="bg2"/>
        </a:buClr>
        <a:buFont typeface="Arial" charset="0"/>
        <a:buChar char="•"/>
        <a:defRPr sz="1600" kern="1200">
          <a:solidFill>
            <a:schemeClr val="tx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a:t>
            </a:r>
            <a:r>
              <a:rPr lang="en-US" dirty="0" err="1"/>
              <a:t>tite</a:t>
            </a:r>
            <a:r>
              <a:rPr lang="en-US" dirty="0"/>
              <a:t>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07E00-F9D0-4ECE-AD1D-E31152FD25A1}" type="datetimeFigureOut">
              <a:rPr lang="en-GB" smtClean="0"/>
              <a:t>16/11/2022</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1FE26-756D-405B-A7D2-C5FF702D195A}"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79081" y="0"/>
            <a:ext cx="2886928" cy="1041377"/>
          </a:xfrm>
          <a:prstGeom prst="rect">
            <a:avLst/>
          </a:prstGeom>
        </p:spPr>
      </p:pic>
    </p:spTree>
    <p:extLst>
      <p:ext uri="{BB962C8B-B14F-4D97-AF65-F5344CB8AC3E}">
        <p14:creationId xmlns:p14="http://schemas.microsoft.com/office/powerpoint/2010/main" val="14895819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C535F-4E80-4D52-BA99-6F3E2F0CD63F}" type="datetimeFigureOut">
              <a:rPr lang="en-GB" smtClean="0"/>
              <a:t>16/11/2022</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82EF1-6F13-4DFB-99D8-941A4BEE1C00}"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79081" y="0"/>
            <a:ext cx="2886928" cy="1041377"/>
          </a:xfrm>
          <a:prstGeom prst="rect">
            <a:avLst/>
          </a:prstGeom>
        </p:spPr>
      </p:pic>
    </p:spTree>
    <p:extLst>
      <p:ext uri="{BB962C8B-B14F-4D97-AF65-F5344CB8AC3E}">
        <p14:creationId xmlns:p14="http://schemas.microsoft.com/office/powerpoint/2010/main" val="13524874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healthwatchnorthamptonshire.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9"/>
          <p:cNvSpPr>
            <a:spLocks noGrp="1"/>
          </p:cNvSpPr>
          <p:nvPr>
            <p:ph type="ctrTitle" idx="4294967295"/>
          </p:nvPr>
        </p:nvSpPr>
        <p:spPr>
          <a:xfrm>
            <a:off x="107504" y="5301208"/>
            <a:ext cx="7560839" cy="1224136"/>
          </a:xfrm>
        </p:spPr>
        <p:txBody>
          <a:bodyPr/>
          <a:lstStyle/>
          <a:p>
            <a:r>
              <a:rPr lang="en-GB" altLang="en-US" sz="3500" dirty="0">
                <a:solidFill>
                  <a:schemeClr val="bg2">
                    <a:lumMod val="75000"/>
                  </a:schemeClr>
                </a:solidFill>
                <a:ea typeface="Tahoma" panose="020B0604030504040204" pitchFamily="34" charset="0"/>
                <a:cs typeface="Tahoma" panose="020B0604030504040204" pitchFamily="34" charset="0"/>
              </a:rPr>
              <a:t>Annual Meeting 2022</a:t>
            </a:r>
            <a:br>
              <a:rPr lang="en-GB" altLang="en-US" sz="3500" dirty="0">
                <a:solidFill>
                  <a:schemeClr val="bg2">
                    <a:lumMod val="75000"/>
                  </a:schemeClr>
                </a:solidFill>
                <a:ea typeface="Tahoma" panose="020B0604030504040204" pitchFamily="34" charset="0"/>
                <a:cs typeface="Tahoma" panose="020B0604030504040204" pitchFamily="34" charset="0"/>
              </a:rPr>
            </a:br>
            <a:r>
              <a:rPr lang="en-GB" altLang="en-US" sz="2400" dirty="0">
                <a:solidFill>
                  <a:schemeClr val="tx2"/>
                </a:solidFill>
                <a:ea typeface="Tahoma" panose="020B0604030504040204" pitchFamily="34" charset="0"/>
                <a:cs typeface="Tahoma" panose="020B0604030504040204" pitchFamily="34" charset="0"/>
              </a:rPr>
              <a:t>Championing what matters to you 2021 - 2022</a:t>
            </a:r>
          </a:p>
        </p:txBody>
      </p:sp>
    </p:spTree>
    <p:extLst>
      <p:ext uri="{BB962C8B-B14F-4D97-AF65-F5344CB8AC3E}">
        <p14:creationId xmlns:p14="http://schemas.microsoft.com/office/powerpoint/2010/main" val="305301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D0556-1599-4C16-BBA7-57A521430C22}"/>
              </a:ext>
            </a:extLst>
          </p:cNvPr>
          <p:cNvSpPr>
            <a:spLocks noGrp="1"/>
          </p:cNvSpPr>
          <p:nvPr>
            <p:ph type="title"/>
          </p:nvPr>
        </p:nvSpPr>
        <p:spPr/>
        <p:txBody>
          <a:bodyPr/>
          <a:lstStyle/>
          <a:p>
            <a:r>
              <a:rPr lang="en-GB" dirty="0"/>
              <a:t>Making experiences better for carers since the pandemic</a:t>
            </a:r>
          </a:p>
        </p:txBody>
      </p:sp>
      <p:sp>
        <p:nvSpPr>
          <p:cNvPr id="3" name="Content Placeholder 2">
            <a:extLst>
              <a:ext uri="{FF2B5EF4-FFF2-40B4-BE49-F238E27FC236}">
                <a16:creationId xmlns:a16="http://schemas.microsoft.com/office/drawing/2014/main" xmlns="" id="{6A92DC90-27DD-4636-BE87-C533B59BF70A}"/>
              </a:ext>
            </a:extLst>
          </p:cNvPr>
          <p:cNvSpPr>
            <a:spLocks noGrp="1"/>
          </p:cNvSpPr>
          <p:nvPr>
            <p:ph idx="1"/>
          </p:nvPr>
        </p:nvSpPr>
        <p:spPr>
          <a:xfrm>
            <a:off x="539552" y="1844824"/>
            <a:ext cx="8064895" cy="3816423"/>
          </a:xfrm>
        </p:spPr>
        <p:txBody>
          <a:bodyPr/>
          <a:lstStyle/>
          <a:p>
            <a:r>
              <a:rPr lang="en-US" dirty="0"/>
              <a:t>Together with Northamptonshire Carers and </a:t>
            </a:r>
            <a:r>
              <a:rPr lang="en-US" dirty="0" err="1"/>
              <a:t>Carers’</a:t>
            </a:r>
            <a:r>
              <a:rPr lang="en-US" dirty="0"/>
              <a:t> Voice Northamptonshire, we asked </a:t>
            </a:r>
            <a:r>
              <a:rPr lang="en-US" dirty="0" err="1"/>
              <a:t>carers’</a:t>
            </a:r>
            <a:r>
              <a:rPr lang="en-US" dirty="0"/>
              <a:t> more about their experiences and needs through a survey, interviews, and a consultation event.</a:t>
            </a:r>
          </a:p>
          <a:p>
            <a:r>
              <a:rPr lang="en-US" dirty="0"/>
              <a:t>Carers told us that their physical, mental and emotional wellbeing had suffered from the extra strain on them, and many were concerned about the worsening condition of those they cared for, exasperated by the reduction in health and care services and the need to stay away from others, or the anxiety caused by the pandemic.</a:t>
            </a:r>
          </a:p>
          <a:p>
            <a:r>
              <a:rPr lang="en-US" dirty="0">
                <a:solidFill>
                  <a:srgbClr val="84BD00"/>
                </a:solidFill>
              </a:rPr>
              <a:t>“I would like to thank you for doing this research. No-one has really asked me how I’ve coped this year caring for my parents. I have muddled along and it is only when I answer your questions that I realise how tough it has been”.</a:t>
            </a:r>
            <a:endParaRPr lang="en-GB" dirty="0">
              <a:solidFill>
                <a:srgbClr val="84BD00"/>
              </a:solidFill>
            </a:endParaRPr>
          </a:p>
          <a:p>
            <a:r>
              <a:rPr lang="en-US" dirty="0">
                <a:solidFill>
                  <a:srgbClr val="005F61"/>
                </a:solidFill>
              </a:rPr>
              <a:t>The report has been shared with the main providers of health and care in the county and those that plan and make decisions. This feedback will help inform future improvements.</a:t>
            </a:r>
            <a:endParaRPr lang="en-GB" dirty="0">
              <a:solidFill>
                <a:srgbClr val="005F61"/>
              </a:solidFill>
            </a:endParaRPr>
          </a:p>
          <a:p>
            <a:endParaRPr lang="en-GB" dirty="0"/>
          </a:p>
          <a:p>
            <a:endParaRPr lang="en-GB" dirty="0"/>
          </a:p>
          <a:p>
            <a:r>
              <a:rPr lang="en-US" b="1" dirty="0"/>
              <a:t> </a:t>
            </a:r>
            <a:endParaRPr lang="en-GB" dirty="0"/>
          </a:p>
          <a:p>
            <a:endParaRPr lang="en-GB" dirty="0"/>
          </a:p>
        </p:txBody>
      </p:sp>
    </p:spTree>
    <p:extLst>
      <p:ext uri="{BB962C8B-B14F-4D97-AF65-F5344CB8AC3E}">
        <p14:creationId xmlns:p14="http://schemas.microsoft.com/office/powerpoint/2010/main" val="413509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753009" cy="504000"/>
          </a:xfrm>
        </p:spPr>
        <p:txBody>
          <a:bodyPr/>
          <a:lstStyle/>
          <a:p>
            <a:r>
              <a:rPr lang="en-GB" sz="2800" dirty="0">
                <a:ea typeface="Tahoma" panose="020B0604030504040204" pitchFamily="34" charset="0"/>
                <a:cs typeface="Tahoma" panose="020B0604030504040204" pitchFamily="34" charset="0"/>
              </a:rPr>
              <a:t>Advice and information </a:t>
            </a:r>
          </a:p>
        </p:txBody>
      </p:sp>
      <p:sp>
        <p:nvSpPr>
          <p:cNvPr id="3" name="Content Placeholder 2"/>
          <p:cNvSpPr>
            <a:spLocks noGrp="1"/>
          </p:cNvSpPr>
          <p:nvPr>
            <p:ph idx="1"/>
          </p:nvPr>
        </p:nvSpPr>
        <p:spPr>
          <a:xfrm>
            <a:off x="611560" y="1556792"/>
            <a:ext cx="6120680" cy="3600450"/>
          </a:xfrm>
        </p:spPr>
        <p:txBody>
          <a:bodyPr/>
          <a:lstStyle/>
          <a:p>
            <a:r>
              <a:rPr lang="en-US" sz="1800" b="1" dirty="0"/>
              <a:t>This year we helped people by:</a:t>
            </a:r>
            <a:endParaRPr lang="en-GB" sz="1800" b="1" dirty="0"/>
          </a:p>
          <a:p>
            <a:pPr marL="285750" indent="-285750">
              <a:buClr>
                <a:schemeClr val="bg2"/>
              </a:buClr>
              <a:buFont typeface="Arial" panose="020B0604020202020204" pitchFamily="34" charset="0"/>
              <a:buChar char="•"/>
            </a:pPr>
            <a:r>
              <a:rPr lang="en-US" dirty="0"/>
              <a:t>Providing up to date information on COVID-19</a:t>
            </a:r>
            <a:endParaRPr lang="en-GB" dirty="0"/>
          </a:p>
          <a:p>
            <a:pPr marL="285750" lvl="0" indent="-285750">
              <a:buClr>
                <a:schemeClr val="bg2"/>
              </a:buClr>
              <a:buFont typeface="Arial" panose="020B0604020202020204" pitchFamily="34" charset="0"/>
              <a:buChar char="•"/>
            </a:pPr>
            <a:r>
              <a:rPr lang="en-US" dirty="0"/>
              <a:t>Linking people to reliable information they can trust</a:t>
            </a:r>
            <a:endParaRPr lang="en-GB" dirty="0"/>
          </a:p>
          <a:p>
            <a:pPr marL="285750" lvl="0" indent="-285750">
              <a:buClr>
                <a:schemeClr val="bg2"/>
              </a:buClr>
              <a:buFont typeface="Arial" panose="020B0604020202020204" pitchFamily="34" charset="0"/>
              <a:buChar char="•"/>
            </a:pPr>
            <a:r>
              <a:rPr lang="en-US" dirty="0"/>
              <a:t>Helping people to access the services they need</a:t>
            </a:r>
            <a:endParaRPr lang="en-GB" dirty="0"/>
          </a:p>
          <a:p>
            <a:pPr marL="285750" lvl="0" indent="-285750">
              <a:buClr>
                <a:schemeClr val="bg2"/>
              </a:buClr>
              <a:buFont typeface="Arial" panose="020B0604020202020204" pitchFamily="34" charset="0"/>
              <a:buChar char="•"/>
            </a:pPr>
            <a:r>
              <a:rPr lang="en-US" dirty="0"/>
              <a:t>Helping people to understand the complaints and compliments process</a:t>
            </a:r>
            <a:endParaRPr lang="en-GB" dirty="0"/>
          </a:p>
          <a:p>
            <a:pPr marL="285750" lvl="0" indent="-285750">
              <a:buClr>
                <a:schemeClr val="bg2"/>
              </a:buClr>
              <a:buFont typeface="Arial" panose="020B0604020202020204" pitchFamily="34" charset="0"/>
              <a:buChar char="•"/>
            </a:pPr>
            <a:r>
              <a:rPr lang="en-US" dirty="0"/>
              <a:t>Helping people to understand why they can’t get a dental appointment</a:t>
            </a:r>
            <a:endParaRPr lang="en-GB" dirty="0"/>
          </a:p>
          <a:p>
            <a:pPr marL="285750" lvl="0" indent="-285750">
              <a:buClr>
                <a:schemeClr val="bg2"/>
              </a:buClr>
              <a:buFont typeface="Arial" panose="020B0604020202020204" pitchFamily="34" charset="0"/>
              <a:buChar char="•"/>
            </a:pPr>
            <a:r>
              <a:rPr lang="en-US" dirty="0"/>
              <a:t>Providing information about where they can go for urgent dental care</a:t>
            </a:r>
            <a:endParaRPr lang="en-GB" dirty="0"/>
          </a:p>
          <a:p>
            <a:pPr>
              <a:buClr>
                <a:srgbClr val="E73E97"/>
              </a:buClr>
            </a:pPr>
            <a:endParaRPr lang="en-GB" sz="1100" dirty="0"/>
          </a:p>
        </p:txBody>
      </p:sp>
      <p:pic>
        <p:nvPicPr>
          <p:cNvPr id="4098" name="Picture 2" descr="W:\HEALTHWATCH MAIN FOLDER\Marketing etc\HW Branding, speechmarks, etc\Infographics\Annual report icons\Annual report template - section images - PNG\Advice and guidance-0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83957" y="2363886"/>
            <a:ext cx="1895032" cy="198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5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xmlns="" id="{4B788B4A-8DB9-4359-B3B5-5737EFA4B1C3}"/>
              </a:ext>
            </a:extLst>
          </p:cNvPr>
          <p:cNvSpPr>
            <a:spLocks noGrp="1"/>
          </p:cNvSpPr>
          <p:nvPr>
            <p:ph type="title"/>
          </p:nvPr>
        </p:nvSpPr>
        <p:spPr>
          <a:xfrm>
            <a:off x="179512" y="908720"/>
            <a:ext cx="7218000" cy="504000"/>
          </a:xfrm>
        </p:spPr>
        <p:txBody>
          <a:bodyPr wrap="square" anchor="t">
            <a:noAutofit/>
          </a:bodyPr>
          <a:lstStyle/>
          <a:p>
            <a:pPr algn="ctr">
              <a:lnSpc>
                <a:spcPct val="90000"/>
              </a:lnSpc>
            </a:pPr>
            <a:r>
              <a:rPr lang="en-GB" sz="2400" dirty="0">
                <a:ea typeface="Tahoma" panose="020B0604030504040204" pitchFamily="34" charset="0"/>
                <a:cs typeface="Tahoma" panose="020B0604030504040204" pitchFamily="34" charset="0"/>
              </a:rPr>
              <a:t>How we helped the public this year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484784"/>
            <a:ext cx="2339752" cy="374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14862" y="2132856"/>
            <a:ext cx="5544616" cy="4031873"/>
          </a:xfrm>
          <a:prstGeom prst="rect">
            <a:avLst/>
          </a:prstGeom>
          <a:noFill/>
        </p:spPr>
        <p:txBody>
          <a:bodyPr wrap="square" rtlCol="0">
            <a:spAutoFit/>
          </a:bodyPr>
          <a:lstStyle/>
          <a:p>
            <a:pPr algn="l"/>
            <a:r>
              <a:rPr lang="en-US" sz="1600" dirty="0">
                <a:solidFill>
                  <a:schemeClr val="tx2"/>
                </a:solidFill>
                <a:latin typeface="Trebuchet MS" panose="020B0603020202020204" pitchFamily="34" charset="0"/>
              </a:rPr>
              <a:t>With the continuous increase in people telling us that they are struggling to get a dentist appointment, we have continued to inform the public about why this is happening.</a:t>
            </a:r>
            <a:endParaRPr lang="en-GB" sz="1600" dirty="0">
              <a:solidFill>
                <a:schemeClr val="tx2"/>
              </a:solidFill>
              <a:latin typeface="Trebuchet MS" panose="020B0603020202020204" pitchFamily="34" charset="0"/>
            </a:endParaRPr>
          </a:p>
          <a:p>
            <a:pPr algn="l"/>
            <a:endParaRPr lang="en-US" sz="1600" dirty="0">
              <a:solidFill>
                <a:schemeClr val="tx2"/>
              </a:solidFill>
              <a:latin typeface="Trebuchet MS" panose="020B0603020202020204" pitchFamily="34" charset="0"/>
            </a:endParaRPr>
          </a:p>
          <a:p>
            <a:pPr algn="l"/>
            <a:r>
              <a:rPr lang="en-US" sz="1600" dirty="0">
                <a:solidFill>
                  <a:schemeClr val="tx2"/>
                </a:solidFill>
                <a:latin typeface="Trebuchet MS" panose="020B0603020202020204" pitchFamily="34" charset="0"/>
              </a:rPr>
              <a:t>We have shared information about urgent care hubs across </a:t>
            </a:r>
            <a:r>
              <a:rPr lang="en-US" sz="1600" dirty="0" err="1">
                <a:solidFill>
                  <a:schemeClr val="tx2"/>
                </a:solidFill>
                <a:latin typeface="Trebuchet MS" panose="020B0603020202020204" pitchFamily="34" charset="0"/>
              </a:rPr>
              <a:t>Northamptonshire</a:t>
            </a:r>
            <a:r>
              <a:rPr lang="en-US" sz="1600" dirty="0">
                <a:solidFill>
                  <a:schemeClr val="tx2"/>
                </a:solidFill>
                <a:latin typeface="Trebuchet MS" panose="020B0603020202020204" pitchFamily="34" charset="0"/>
              </a:rPr>
              <a:t>, as well as an infographic (right) explaining why people may experience this problem.</a:t>
            </a:r>
            <a:endParaRPr lang="en-GB" sz="1600" dirty="0">
              <a:solidFill>
                <a:schemeClr val="tx2"/>
              </a:solidFill>
              <a:latin typeface="Trebuchet MS" panose="020B0603020202020204" pitchFamily="34" charset="0"/>
            </a:endParaRPr>
          </a:p>
          <a:p>
            <a:pPr algn="l"/>
            <a:endParaRPr lang="en-GB" sz="1600" dirty="0">
              <a:solidFill>
                <a:schemeClr val="tx2"/>
              </a:solidFill>
              <a:latin typeface="Trebuchet MS" panose="020B0603020202020204" pitchFamily="34" charset="0"/>
            </a:endParaRPr>
          </a:p>
          <a:p>
            <a:pPr algn="l"/>
            <a:r>
              <a:rPr lang="en-US" sz="1600" dirty="0">
                <a:solidFill>
                  <a:schemeClr val="tx2"/>
                </a:solidFill>
                <a:latin typeface="Trebuchet MS" panose="020B0603020202020204" pitchFamily="34" charset="0"/>
              </a:rPr>
              <a:t>This has helped with the public’s frustrations when calling us for help. With one person saying:</a:t>
            </a:r>
          </a:p>
          <a:p>
            <a:pPr algn="l"/>
            <a:endParaRPr lang="en-GB" sz="1600" dirty="0">
              <a:solidFill>
                <a:schemeClr val="tx2"/>
              </a:solidFill>
              <a:latin typeface="Trebuchet MS" panose="020B0603020202020204" pitchFamily="34" charset="0"/>
            </a:endParaRPr>
          </a:p>
          <a:p>
            <a:pPr algn="l"/>
            <a:r>
              <a:rPr lang="en-US" sz="1600" b="1" dirty="0">
                <a:solidFill>
                  <a:schemeClr val="accent1"/>
                </a:solidFill>
                <a:latin typeface="Trebuchet MS" panose="020B0603020202020204" pitchFamily="34" charset="0"/>
              </a:rPr>
              <a:t>“…well if anything I am glad for this information. Although I am angry, at least I know why.“ </a:t>
            </a:r>
            <a:r>
              <a:rPr lang="en-US" sz="1600" dirty="0">
                <a:solidFill>
                  <a:schemeClr val="accent1"/>
                </a:solidFill>
                <a:latin typeface="Trebuchet MS" panose="020B0603020202020204" pitchFamily="34" charset="0"/>
              </a:rPr>
              <a:t>– Public enquirer</a:t>
            </a:r>
            <a:endParaRPr lang="en-GB" sz="1600" dirty="0">
              <a:solidFill>
                <a:schemeClr val="accent1"/>
              </a:solidFill>
              <a:latin typeface="Trebuchet MS" panose="020B0603020202020204" pitchFamily="34" charset="0"/>
            </a:endParaRPr>
          </a:p>
          <a:p>
            <a:pPr algn="l"/>
            <a:endParaRPr lang="en-GB" sz="1600" dirty="0">
              <a:solidFill>
                <a:schemeClr val="tx2"/>
              </a:solidFill>
              <a:latin typeface="Trebuchet MS" panose="020B060302020202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14862" y="1410136"/>
            <a:ext cx="5544616" cy="646331"/>
          </a:xfrm>
          <a:prstGeom prst="rect">
            <a:avLst/>
          </a:prstGeom>
          <a:noFill/>
        </p:spPr>
        <p:txBody>
          <a:bodyPr wrap="square" rtlCol="0">
            <a:spAutoFit/>
          </a:bodyPr>
          <a:lstStyle/>
          <a:p>
            <a:pPr algn="l"/>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The ongoing problem with accessing dental appointments: </a:t>
            </a:r>
          </a:p>
        </p:txBody>
      </p:sp>
    </p:spTree>
    <p:extLst>
      <p:ext uri="{BB962C8B-B14F-4D97-AF65-F5344CB8AC3E}">
        <p14:creationId xmlns:p14="http://schemas.microsoft.com/office/powerpoint/2010/main" val="236416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09433" y="2420888"/>
            <a:ext cx="2952328" cy="1911742"/>
          </a:xfrm>
        </p:spPr>
      </p:pic>
      <p:sp>
        <p:nvSpPr>
          <p:cNvPr id="8" name="TextBox 7"/>
          <p:cNvSpPr txBox="1"/>
          <p:nvPr/>
        </p:nvSpPr>
        <p:spPr>
          <a:xfrm>
            <a:off x="1043608" y="980728"/>
            <a:ext cx="6120680" cy="461665"/>
          </a:xfrm>
          <a:prstGeom prst="rect">
            <a:avLst/>
          </a:prstGeom>
          <a:noFill/>
        </p:spPr>
        <p:txBody>
          <a:bodyPr wrap="square" rtlCol="0">
            <a:spAutoFit/>
          </a:bodyPr>
          <a:lstStyle/>
          <a:p>
            <a:pPr algn="l"/>
            <a:r>
              <a:rPr lang="en-GB" sz="2400" b="1" dirty="0">
                <a:solidFill>
                  <a:schemeClr val="tx2"/>
                </a:solidFill>
                <a:latin typeface="Trebuchet MS" panose="020B0603020202020204" pitchFamily="34" charset="0"/>
                <a:ea typeface="Tahoma" panose="020B0604030504040204" pitchFamily="34" charset="0"/>
                <a:cs typeface="Tahoma" panose="020B0604030504040204" pitchFamily="34" charset="0"/>
              </a:rPr>
              <a:t>Helping people understand their rights</a:t>
            </a:r>
          </a:p>
        </p:txBody>
      </p:sp>
      <p:sp>
        <p:nvSpPr>
          <p:cNvPr id="9" name="TextBox 8"/>
          <p:cNvSpPr txBox="1"/>
          <p:nvPr/>
        </p:nvSpPr>
        <p:spPr>
          <a:xfrm>
            <a:off x="1053480" y="1628800"/>
            <a:ext cx="5040560" cy="4093428"/>
          </a:xfrm>
          <a:prstGeom prst="rect">
            <a:avLst/>
          </a:prstGeom>
          <a:noFill/>
        </p:spPr>
        <p:txBody>
          <a:bodyPr wrap="square" rtlCol="0">
            <a:spAutoFit/>
          </a:bodyPr>
          <a:lstStyle/>
          <a:p>
            <a:pPr algn="l"/>
            <a:r>
              <a:rPr lang="en-US" sz="2000" dirty="0">
                <a:solidFill>
                  <a:schemeClr val="tx2"/>
                </a:solidFill>
                <a:latin typeface="Trebuchet MS" panose="020B0603020202020204" pitchFamily="34" charset="0"/>
              </a:rPr>
              <a:t>Despite seeing an increase in online communication about health services in </a:t>
            </a:r>
            <a:r>
              <a:rPr lang="en-US" sz="2000" dirty="0" err="1">
                <a:solidFill>
                  <a:schemeClr val="tx2"/>
                </a:solidFill>
                <a:latin typeface="Trebuchet MS" panose="020B0603020202020204" pitchFamily="34" charset="0"/>
              </a:rPr>
              <a:t>Northamptonshire</a:t>
            </a:r>
            <a:r>
              <a:rPr lang="en-US" sz="2000" dirty="0">
                <a:solidFill>
                  <a:schemeClr val="tx2"/>
                </a:solidFill>
                <a:latin typeface="Trebuchet MS" panose="020B0603020202020204" pitchFamily="34" charset="0"/>
              </a:rPr>
              <a:t> since the pandemic, we were still contacted by people who were confused about their right to access to services.</a:t>
            </a:r>
            <a:endParaRPr lang="en-GB" sz="2000" dirty="0">
              <a:solidFill>
                <a:schemeClr val="tx2"/>
              </a:solidFill>
              <a:latin typeface="Trebuchet MS" panose="020B0603020202020204" pitchFamily="34" charset="0"/>
            </a:endParaRPr>
          </a:p>
          <a:p>
            <a:pPr algn="l"/>
            <a:endParaRPr lang="en-US" sz="2000" dirty="0">
              <a:solidFill>
                <a:schemeClr val="tx2"/>
              </a:solidFill>
              <a:latin typeface="Trebuchet MS" panose="020B0603020202020204" pitchFamily="34" charset="0"/>
            </a:endParaRPr>
          </a:p>
          <a:p>
            <a:pPr algn="l"/>
            <a:r>
              <a:rPr lang="en-US" sz="2000" dirty="0">
                <a:solidFill>
                  <a:schemeClr val="tx2"/>
                </a:solidFill>
                <a:latin typeface="Trebuchet MS" panose="020B0603020202020204" pitchFamily="34" charset="0"/>
              </a:rPr>
              <a:t>In 2021-2022 we were able to post and deliver access to healthcare cards to people who did not have a home address or identification. In doing so people were able to get the care they needed and share this information with others.</a:t>
            </a:r>
            <a:endParaRPr lang="en-GB" sz="2000" dirty="0">
              <a:solidFill>
                <a:schemeClr val="tx2"/>
              </a:solidFill>
              <a:latin typeface="Trebuchet MS" panose="020B0603020202020204" pitchFamily="34" charset="0"/>
            </a:endParaRPr>
          </a:p>
        </p:txBody>
      </p:sp>
    </p:spTree>
    <p:extLst>
      <p:ext uri="{BB962C8B-B14F-4D97-AF65-F5344CB8AC3E}">
        <p14:creationId xmlns:p14="http://schemas.microsoft.com/office/powerpoint/2010/main" val="3941054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BBCF7A-A9EF-724A-A028-EAA4DA65A2AB}"/>
              </a:ext>
            </a:extLst>
          </p:cNvPr>
          <p:cNvSpPr>
            <a:spLocks noGrp="1"/>
          </p:cNvSpPr>
          <p:nvPr>
            <p:ph type="title"/>
          </p:nvPr>
        </p:nvSpPr>
        <p:spPr/>
        <p:txBody>
          <a:bodyPr/>
          <a:lstStyle/>
          <a:p>
            <a:r>
              <a:rPr lang="en-GB" dirty="0"/>
              <a:t>Our volunteers</a:t>
            </a:r>
          </a:p>
        </p:txBody>
      </p:sp>
      <p:sp>
        <p:nvSpPr>
          <p:cNvPr id="3" name="Content Placeholder 2">
            <a:extLst>
              <a:ext uri="{FF2B5EF4-FFF2-40B4-BE49-F238E27FC236}">
                <a16:creationId xmlns:a16="http://schemas.microsoft.com/office/drawing/2014/main" xmlns="" id="{E7C1D727-A66B-A3B5-A7BE-7A4F6E8C9CFF}"/>
              </a:ext>
            </a:extLst>
          </p:cNvPr>
          <p:cNvSpPr>
            <a:spLocks noGrp="1"/>
          </p:cNvSpPr>
          <p:nvPr>
            <p:ph idx="1"/>
          </p:nvPr>
        </p:nvSpPr>
        <p:spPr/>
        <p:txBody>
          <a:bodyPr/>
          <a:lstStyle/>
          <a:p>
            <a:pPr marL="285750" indent="-285750">
              <a:buFont typeface="Arial" panose="020B0604020202020204" pitchFamily="34" charset="0"/>
              <a:buChar char="•"/>
            </a:pPr>
            <a:r>
              <a:rPr lang="en-GB" sz="2000" dirty="0"/>
              <a:t>Support staff</a:t>
            </a:r>
          </a:p>
          <a:p>
            <a:pPr marL="285750" indent="-285750">
              <a:buFont typeface="Arial" panose="020B0604020202020204" pitchFamily="34" charset="0"/>
              <a:buChar char="•"/>
            </a:pPr>
            <a:r>
              <a:rPr lang="en-GB" sz="2000" dirty="0"/>
              <a:t>Represented us at stakeholder and service provider meetings</a:t>
            </a:r>
          </a:p>
          <a:p>
            <a:pPr marL="285750" indent="-285750">
              <a:buFont typeface="Arial" panose="020B0604020202020204" pitchFamily="34" charset="0"/>
              <a:buChar char="•"/>
            </a:pPr>
            <a:r>
              <a:rPr lang="en-GB" sz="2000" dirty="0"/>
              <a:t>Kept us up to date with local information</a:t>
            </a:r>
          </a:p>
          <a:p>
            <a:pPr marL="285750" indent="-285750">
              <a:buFont typeface="Arial" panose="020B0604020202020204" pitchFamily="34" charset="0"/>
              <a:buChar char="•"/>
            </a:pPr>
            <a:r>
              <a:rPr lang="en-GB" sz="2000" dirty="0"/>
              <a:t>Helped people have their say</a:t>
            </a:r>
          </a:p>
          <a:p>
            <a:pPr marL="285750" indent="-285750">
              <a:buFont typeface="Arial" panose="020B0604020202020204" pitchFamily="34" charset="0"/>
              <a:buChar char="•"/>
            </a:pPr>
            <a:r>
              <a:rPr lang="en-GB" sz="2000" dirty="0"/>
              <a:t>Helped us achieve Investing in Volunteers re-accreditation</a:t>
            </a:r>
          </a:p>
          <a:p>
            <a:pPr marL="285750" indent="-285750">
              <a:buFont typeface="Arial" panose="020B0604020202020204" pitchFamily="34" charset="0"/>
              <a:buChar char="•"/>
            </a:pPr>
            <a:r>
              <a:rPr lang="en-GB" sz="2000" dirty="0"/>
              <a:t>Young Healthwatch Northamptonshire </a:t>
            </a:r>
          </a:p>
          <a:p>
            <a:pPr marL="285750" indent="-285750">
              <a:buFont typeface="Arial" panose="020B0604020202020204" pitchFamily="34" charset="0"/>
              <a:buChar char="•"/>
            </a:pPr>
            <a:r>
              <a:rPr lang="en-GB" sz="2000" dirty="0"/>
              <a:t>Youth Advisory Board for the Children’s Transformation Programme</a:t>
            </a:r>
          </a:p>
          <a:p>
            <a:endParaRPr lang="en-GB" dirty="0"/>
          </a:p>
        </p:txBody>
      </p:sp>
    </p:spTree>
    <p:extLst>
      <p:ext uri="{BB962C8B-B14F-4D97-AF65-F5344CB8AC3E}">
        <p14:creationId xmlns:p14="http://schemas.microsoft.com/office/powerpoint/2010/main" val="3548997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sharpenSoften amount="-52000"/>
                    </a14:imgEffect>
                    <a14:imgEffect>
                      <a14:brightnessContrast bright="32000" contrast="-14000"/>
                    </a14:imgEffect>
                  </a14:imgLayer>
                </a14:imgProps>
              </a:ext>
              <a:ext uri="{28A0092B-C50C-407E-A947-70E740481C1C}">
                <a14:useLocalDpi xmlns:a14="http://schemas.microsoft.com/office/drawing/2010/main" val="0"/>
              </a:ext>
            </a:extLst>
          </a:blip>
          <a:stretch>
            <a:fillRect/>
          </a:stretch>
        </p:blipFill>
        <p:spPr>
          <a:xfrm>
            <a:off x="755576" y="548680"/>
            <a:ext cx="7776864" cy="5832648"/>
          </a:xfrm>
          <a:prstGeom prst="ellipse">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7112" y="2231000"/>
            <a:ext cx="6489776" cy="2395999"/>
          </a:xfrm>
          <a:prstGeom prst="rect">
            <a:avLst/>
          </a:prstGeom>
        </p:spPr>
      </p:pic>
    </p:spTree>
    <p:extLst>
      <p:ext uri="{BB962C8B-B14F-4D97-AF65-F5344CB8AC3E}">
        <p14:creationId xmlns:p14="http://schemas.microsoft.com/office/powerpoint/2010/main" val="98120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F116060-3CCD-4332-B417-B95E0CF48D00}"/>
              </a:ext>
            </a:extLst>
          </p:cNvPr>
          <p:cNvSpPr txBox="1"/>
          <p:nvPr/>
        </p:nvSpPr>
        <p:spPr bwMode="auto">
          <a:xfrm>
            <a:off x="531812" y="1700808"/>
            <a:ext cx="4040188" cy="3951288"/>
          </a:xfrm>
          <a:prstGeom prst="rect">
            <a:avLst/>
          </a:prstGeom>
          <a:noFill/>
          <a:ln>
            <a:noFill/>
          </a:ln>
        </p:spPr>
        <p:txBody>
          <a:bodyPr vert="horz" wrap="square" lIns="0" tIns="0" rIns="0" bIns="0" numCol="1" rtlCol="0" anchor="t" anchorCtr="0" compatLnSpc="1">
            <a:prstTxWarp prst="textNoShape">
              <a:avLst/>
            </a:prstTxWarp>
            <a:normAutofit/>
          </a:bodyPr>
          <a:lstStyle/>
          <a:p>
            <a:pPr marL="342900" indent="-342900" algn="l">
              <a:lnSpc>
                <a:spcPct val="90000"/>
              </a:lnSpc>
              <a:spcAft>
                <a:spcPts val="600"/>
              </a:spcAft>
              <a:buClr>
                <a:schemeClr val="bg2"/>
              </a:buClr>
              <a:buFont typeface="Arial" charset="0"/>
              <a:buChar char="•"/>
            </a:pPr>
            <a:r>
              <a:rPr lang="en-GB" sz="2400" dirty="0">
                <a:solidFill>
                  <a:schemeClr val="tx2"/>
                </a:solidFill>
                <a:latin typeface="Trebuchet MS" panose="020B0603020202020204" pitchFamily="34" charset="0"/>
                <a:ea typeface="Tahoma" panose="020B0604030504040204" pitchFamily="34" charset="0"/>
                <a:cs typeface="Tahoma" panose="020B0604030504040204" pitchFamily="34" charset="0"/>
              </a:rPr>
              <a:t>We live in Northamptonshire</a:t>
            </a:r>
          </a:p>
          <a:p>
            <a:pPr marL="342900" indent="-342900" algn="l">
              <a:lnSpc>
                <a:spcPct val="90000"/>
              </a:lnSpc>
              <a:spcAft>
                <a:spcPts val="600"/>
              </a:spcAft>
              <a:buClr>
                <a:schemeClr val="bg2"/>
              </a:buClr>
              <a:buFont typeface="Arial" charset="0"/>
              <a:buChar char="•"/>
            </a:pPr>
            <a:endParaRPr lang="en-GB" sz="2400" dirty="0">
              <a:solidFill>
                <a:schemeClr val="tx2"/>
              </a:solidFill>
              <a:latin typeface="Trebuchet MS" panose="020B0603020202020204" pitchFamily="34" charset="0"/>
              <a:ea typeface="Tahoma" panose="020B0604030504040204" pitchFamily="34" charset="0"/>
              <a:cs typeface="Tahoma" panose="020B0604030504040204" pitchFamily="34" charset="0"/>
            </a:endParaRPr>
          </a:p>
          <a:p>
            <a:pPr marL="342900" indent="-342900" algn="l">
              <a:lnSpc>
                <a:spcPct val="90000"/>
              </a:lnSpc>
              <a:spcAft>
                <a:spcPts val="600"/>
              </a:spcAft>
              <a:buClr>
                <a:schemeClr val="bg2"/>
              </a:buClr>
              <a:buFont typeface="Arial" charset="0"/>
              <a:buChar char="•"/>
            </a:pPr>
            <a:r>
              <a:rPr lang="en-GB" sz="2400" dirty="0">
                <a:solidFill>
                  <a:schemeClr val="tx2"/>
                </a:solidFill>
                <a:latin typeface="Trebuchet MS" panose="020B0603020202020204" pitchFamily="34" charset="0"/>
                <a:ea typeface="Tahoma" panose="020B0604030504040204" pitchFamily="34" charset="0"/>
                <a:cs typeface="Tahoma" panose="020B0604030504040204" pitchFamily="34" charset="0"/>
              </a:rPr>
              <a:t>11 – 24 year olds</a:t>
            </a:r>
          </a:p>
          <a:p>
            <a:pPr marL="342900" indent="-342900" algn="l">
              <a:lnSpc>
                <a:spcPct val="90000"/>
              </a:lnSpc>
              <a:spcAft>
                <a:spcPts val="600"/>
              </a:spcAft>
              <a:buClr>
                <a:schemeClr val="bg2"/>
              </a:buClr>
              <a:buFont typeface="Arial" charset="0"/>
              <a:buChar char="•"/>
            </a:pPr>
            <a:endParaRPr lang="en-GB" sz="2400" dirty="0">
              <a:solidFill>
                <a:schemeClr val="tx2"/>
              </a:solidFill>
              <a:latin typeface="Trebuchet MS" panose="020B0603020202020204" pitchFamily="34" charset="0"/>
              <a:ea typeface="Tahoma" panose="020B0604030504040204" pitchFamily="34" charset="0"/>
              <a:cs typeface="Tahoma" panose="020B0604030504040204" pitchFamily="34" charset="0"/>
            </a:endParaRPr>
          </a:p>
          <a:p>
            <a:pPr marL="342900" indent="-342900" algn="l">
              <a:lnSpc>
                <a:spcPct val="90000"/>
              </a:lnSpc>
              <a:spcAft>
                <a:spcPts val="600"/>
              </a:spcAft>
              <a:buClr>
                <a:schemeClr val="bg2"/>
              </a:buClr>
              <a:buFont typeface="Arial" charset="0"/>
              <a:buChar char="•"/>
            </a:pPr>
            <a:r>
              <a:rPr lang="en-GB" sz="2400" dirty="0">
                <a:solidFill>
                  <a:schemeClr val="tx2"/>
                </a:solidFill>
                <a:latin typeface="Trebuchet MS" panose="020B0603020202020204" pitchFamily="34" charset="0"/>
                <a:ea typeface="Tahoma" panose="020B0604030504040204" pitchFamily="34" charset="0"/>
                <a:cs typeface="Tahoma" panose="020B0604030504040204" pitchFamily="34" charset="0"/>
              </a:rPr>
              <a:t>We want to make a difference locally</a:t>
            </a:r>
          </a:p>
          <a:p>
            <a:pPr marL="342900" indent="-342900" algn="l">
              <a:lnSpc>
                <a:spcPct val="90000"/>
              </a:lnSpc>
              <a:spcAft>
                <a:spcPts val="600"/>
              </a:spcAft>
              <a:buClr>
                <a:schemeClr val="bg2"/>
              </a:buClr>
              <a:buFont typeface="Arial" charset="0"/>
              <a:buChar char="•"/>
            </a:pPr>
            <a:endParaRPr lang="en-GB" sz="2400" dirty="0">
              <a:solidFill>
                <a:schemeClr val="tx2"/>
              </a:solidFill>
              <a:latin typeface="Trebuchet MS" panose="020B0603020202020204" pitchFamily="34" charset="0"/>
              <a:ea typeface="Tahoma" panose="020B0604030504040204" pitchFamily="34" charset="0"/>
              <a:cs typeface="Tahoma" panose="020B0604030504040204" pitchFamily="34" charset="0"/>
            </a:endParaRPr>
          </a:p>
          <a:p>
            <a:pPr marL="342900" indent="-342900" algn="l">
              <a:lnSpc>
                <a:spcPct val="90000"/>
              </a:lnSpc>
              <a:spcAft>
                <a:spcPts val="600"/>
              </a:spcAft>
              <a:buClr>
                <a:schemeClr val="bg2"/>
              </a:buClr>
              <a:buFont typeface="Arial" charset="0"/>
              <a:buChar char="•"/>
            </a:pPr>
            <a:r>
              <a:rPr lang="en-GB" sz="2400" dirty="0">
                <a:solidFill>
                  <a:schemeClr val="tx2"/>
                </a:solidFill>
                <a:latin typeface="Trebuchet MS" panose="020B0603020202020204" pitchFamily="34" charset="0"/>
                <a:ea typeface="Tahoma" panose="020B0604030504040204" pitchFamily="34" charset="0"/>
                <a:cs typeface="Tahoma" panose="020B0604030504040204" pitchFamily="34" charset="0"/>
              </a:rPr>
              <a:t>We get views from other young people</a:t>
            </a:r>
          </a:p>
        </p:txBody>
      </p:sp>
      <p:sp>
        <p:nvSpPr>
          <p:cNvPr id="9" name="Title 8">
            <a:extLst>
              <a:ext uri="{FF2B5EF4-FFF2-40B4-BE49-F238E27FC236}">
                <a16:creationId xmlns:a16="http://schemas.microsoft.com/office/drawing/2014/main" xmlns="" id="{822C6EA3-816F-43C3-B896-8E9C1871D135}"/>
              </a:ext>
            </a:extLst>
          </p:cNvPr>
          <p:cNvSpPr>
            <a:spLocks noGrp="1"/>
          </p:cNvSpPr>
          <p:nvPr>
            <p:ph type="title"/>
          </p:nvPr>
        </p:nvSpPr>
        <p:spPr/>
        <p:txBody>
          <a:bodyPr/>
          <a:lstStyle/>
          <a:p>
            <a:r>
              <a:rPr lang="en-GB" sz="3200" dirty="0">
                <a:ea typeface="Tahoma" panose="020B0604030504040204" pitchFamily="34" charset="0"/>
                <a:cs typeface="Tahoma" panose="020B0604030504040204" pitchFamily="34" charset="0"/>
              </a:rPr>
              <a:t>About us…</a:t>
            </a:r>
          </a:p>
        </p:txBody>
      </p:sp>
      <p:pic>
        <p:nvPicPr>
          <p:cNvPr id="2" name="Picture 1"/>
          <p:cNvPicPr>
            <a:picLocks noChangeAspect="1"/>
          </p:cNvPicPr>
          <p:nvPr/>
        </p:nvPicPr>
        <p:blipFill>
          <a:blip r:embed="rId3"/>
          <a:stretch>
            <a:fillRect/>
          </a:stretch>
        </p:blipFill>
        <p:spPr>
          <a:xfrm>
            <a:off x="4644008" y="1844824"/>
            <a:ext cx="4326678" cy="2813606"/>
          </a:xfrm>
          <a:prstGeom prst="rect">
            <a:avLst/>
          </a:prstGeom>
        </p:spPr>
      </p:pic>
    </p:spTree>
    <p:extLst>
      <p:ext uri="{BB962C8B-B14F-4D97-AF65-F5344CB8AC3E}">
        <p14:creationId xmlns:p14="http://schemas.microsoft.com/office/powerpoint/2010/main" val="2018240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8703A71-233C-4F3B-80BE-A3785865EF3E}"/>
              </a:ext>
            </a:extLst>
          </p:cNvPr>
          <p:cNvSpPr>
            <a:spLocks noGrp="1"/>
          </p:cNvSpPr>
          <p:nvPr>
            <p:ph type="title"/>
          </p:nvPr>
        </p:nvSpPr>
        <p:spPr>
          <a:xfrm>
            <a:off x="1079612" y="692696"/>
            <a:ext cx="7218000" cy="504000"/>
          </a:xfrm>
        </p:spPr>
        <p:txBody>
          <a:bodyPr/>
          <a:lstStyle/>
          <a:p>
            <a:r>
              <a:rPr lang="en-GB" dirty="0">
                <a:ea typeface="Tahoma" panose="020B0604030504040204" pitchFamily="34" charset="0"/>
                <a:cs typeface="Tahoma" panose="020B0604030504040204" pitchFamily="34" charset="0"/>
              </a:rPr>
              <a:t>Some words from our young volunteers</a:t>
            </a:r>
          </a:p>
        </p:txBody>
      </p:sp>
      <p:pic>
        <p:nvPicPr>
          <p:cNvPr id="5" name="Picture 4"/>
          <p:cNvPicPr>
            <a:picLocks noChangeAspect="1"/>
          </p:cNvPicPr>
          <p:nvPr/>
        </p:nvPicPr>
        <p:blipFill>
          <a:blip r:embed="rId2"/>
          <a:stretch>
            <a:fillRect/>
          </a:stretch>
        </p:blipFill>
        <p:spPr>
          <a:xfrm>
            <a:off x="179512" y="1628800"/>
            <a:ext cx="1296144" cy="2012730"/>
          </a:xfrm>
          <a:prstGeom prst="rect">
            <a:avLst/>
          </a:prstGeom>
        </p:spPr>
      </p:pic>
      <p:sp>
        <p:nvSpPr>
          <p:cNvPr id="6" name="TextBox 5"/>
          <p:cNvSpPr txBox="1"/>
          <p:nvPr/>
        </p:nvSpPr>
        <p:spPr>
          <a:xfrm>
            <a:off x="1537370" y="1628800"/>
            <a:ext cx="1872208" cy="2012730"/>
          </a:xfrm>
          <a:prstGeom prst="rect">
            <a:avLst/>
          </a:prstGeom>
          <a:solidFill>
            <a:srgbClr val="E73E97"/>
          </a:solidFill>
        </p:spPr>
        <p:txBody>
          <a:bodyPr wrap="square" rtlCol="0">
            <a:spAutoFit/>
          </a:bodyPr>
          <a:lstStyle/>
          <a:p>
            <a:pPr marL="149860" marR="102870">
              <a:lnSpc>
                <a:spcPct val="103899"/>
              </a:lnSpc>
            </a:pPr>
            <a:r>
              <a:rPr lang="en-GB" sz="1200" b="1" i="1" spc="50" dirty="0">
                <a:solidFill>
                  <a:schemeClr val="bg1"/>
                </a:solidFill>
                <a:latin typeface="Trebuchet MS" panose="020B0603020202020204" pitchFamily="34" charset="0"/>
                <a:ea typeface="Tahoma" panose="020B0604030504040204" pitchFamily="34" charset="0"/>
                <a:cs typeface="Tahoma" panose="020B0604030504040204" pitchFamily="34" charset="0"/>
              </a:rPr>
              <a:t>“I’ve</a:t>
            </a:r>
            <a:r>
              <a:rPr lang="en-GB" sz="1200" b="1" i="1" spc="-8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75" dirty="0">
                <a:solidFill>
                  <a:schemeClr val="bg1"/>
                </a:solidFill>
                <a:latin typeface="Trebuchet MS" panose="020B0603020202020204" pitchFamily="34" charset="0"/>
                <a:ea typeface="Tahoma" panose="020B0604030504040204" pitchFamily="34" charset="0"/>
                <a:cs typeface="Tahoma" panose="020B0604030504040204" pitchFamily="34" charset="0"/>
              </a:rPr>
              <a:t>been</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65" dirty="0">
                <a:solidFill>
                  <a:schemeClr val="bg1"/>
                </a:solidFill>
                <a:latin typeface="Trebuchet MS" panose="020B0603020202020204" pitchFamily="34" charset="0"/>
                <a:ea typeface="Tahoma" panose="020B0604030504040204" pitchFamily="34" charset="0"/>
                <a:cs typeface="Tahoma" panose="020B0604030504040204" pitchFamily="34" charset="0"/>
              </a:rPr>
              <a:t>given</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15" dirty="0">
                <a:solidFill>
                  <a:schemeClr val="bg1"/>
                </a:solidFill>
                <a:latin typeface="Trebuchet MS" panose="020B0603020202020204" pitchFamily="34" charset="0"/>
                <a:ea typeface="Tahoma" panose="020B0604030504040204" pitchFamily="34" charset="0"/>
                <a:cs typeface="Tahoma" panose="020B0604030504040204" pitchFamily="34" charset="0"/>
              </a:rPr>
              <a:t>so</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130" dirty="0">
                <a:solidFill>
                  <a:schemeClr val="bg1"/>
                </a:solidFill>
                <a:latin typeface="Trebuchet MS" panose="020B0603020202020204" pitchFamily="34" charset="0"/>
                <a:ea typeface="Tahoma" panose="020B0604030504040204" pitchFamily="34" charset="0"/>
                <a:cs typeface="Tahoma" panose="020B0604030504040204" pitchFamily="34" charset="0"/>
              </a:rPr>
              <a:t>many</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50" dirty="0">
                <a:solidFill>
                  <a:schemeClr val="bg1"/>
                </a:solidFill>
                <a:latin typeface="Trebuchet MS" panose="020B0603020202020204" pitchFamily="34" charset="0"/>
                <a:ea typeface="Tahoma" panose="020B0604030504040204" pitchFamily="34" charset="0"/>
                <a:cs typeface="Tahoma" panose="020B0604030504040204" pitchFamily="34" charset="0"/>
              </a:rPr>
              <a:t>opportunities </a:t>
            </a:r>
            <a:r>
              <a:rPr lang="en-GB" sz="1200" b="1" i="1" spc="-32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75" dirty="0">
                <a:solidFill>
                  <a:schemeClr val="bg1"/>
                </a:solidFill>
                <a:latin typeface="Trebuchet MS" panose="020B0603020202020204" pitchFamily="34" charset="0"/>
                <a:ea typeface="Tahoma" panose="020B0604030504040204" pitchFamily="34" charset="0"/>
                <a:cs typeface="Tahoma" panose="020B0604030504040204" pitchFamily="34" charset="0"/>
              </a:rPr>
              <a:t>t</a:t>
            </a:r>
            <a:r>
              <a:rPr lang="en-GB" sz="1200" b="1" i="1" spc="80" dirty="0">
                <a:solidFill>
                  <a:schemeClr val="bg1"/>
                </a:solidFill>
                <a:latin typeface="Trebuchet MS" panose="020B0603020202020204" pitchFamily="34" charset="0"/>
                <a:ea typeface="Tahoma" panose="020B0604030504040204" pitchFamily="34" charset="0"/>
                <a:cs typeface="Tahoma" panose="020B0604030504040204" pitchFamily="34" charset="0"/>
              </a:rPr>
              <a:t>h</a:t>
            </a:r>
            <a:r>
              <a:rPr lang="en-GB" sz="1200" b="1" i="1" spc="114" dirty="0">
                <a:solidFill>
                  <a:schemeClr val="bg1"/>
                </a:solidFill>
                <a:latin typeface="Trebuchet MS" panose="020B0603020202020204" pitchFamily="34" charset="0"/>
                <a:ea typeface="Tahoma" panose="020B0604030504040204" pitchFamily="34" charset="0"/>
                <a:cs typeface="Tahoma" panose="020B0604030504040204" pitchFamily="34" charset="0"/>
              </a:rPr>
              <a:t>at</a:t>
            </a:r>
            <a:r>
              <a:rPr lang="en-GB" sz="1200" b="1" i="1" spc="-55"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100" dirty="0">
                <a:solidFill>
                  <a:schemeClr val="bg1"/>
                </a:solidFill>
                <a:latin typeface="Trebuchet MS" panose="020B0603020202020204" pitchFamily="34" charset="0"/>
                <a:ea typeface="Tahoma" panose="020B0604030504040204" pitchFamily="34" charset="0"/>
                <a:cs typeface="Tahoma" panose="020B0604030504040204" pitchFamily="34" charset="0"/>
              </a:rPr>
              <a:t>w</a:t>
            </a:r>
            <a:r>
              <a:rPr lang="en-GB" sz="1200" b="1" i="1" spc="30" dirty="0">
                <a:solidFill>
                  <a:schemeClr val="bg1"/>
                </a:solidFill>
                <a:latin typeface="Trebuchet MS" panose="020B0603020202020204" pitchFamily="34" charset="0"/>
                <a:ea typeface="Tahoma" panose="020B0604030504040204" pitchFamily="34" charset="0"/>
                <a:cs typeface="Tahoma" panose="020B0604030504040204" pitchFamily="34" charset="0"/>
              </a:rPr>
              <a:t>o</a:t>
            </a:r>
            <a:r>
              <a:rPr lang="en-GB" sz="1200" b="1" i="1" spc="80" dirty="0">
                <a:solidFill>
                  <a:schemeClr val="bg1"/>
                </a:solidFill>
                <a:latin typeface="Trebuchet MS" panose="020B0603020202020204" pitchFamily="34" charset="0"/>
                <a:ea typeface="Tahoma" panose="020B0604030504040204" pitchFamily="34" charset="0"/>
                <a:cs typeface="Tahoma" panose="020B0604030504040204" pitchFamily="34" charset="0"/>
              </a:rPr>
              <a:t>u</a:t>
            </a:r>
            <a:r>
              <a:rPr lang="en-GB" sz="1200" b="1" i="1" spc="20" dirty="0">
                <a:solidFill>
                  <a:schemeClr val="bg1"/>
                </a:solidFill>
                <a:latin typeface="Trebuchet MS" panose="020B0603020202020204" pitchFamily="34" charset="0"/>
                <a:ea typeface="Tahoma" panose="020B0604030504040204" pitchFamily="34" charset="0"/>
                <a:cs typeface="Tahoma" panose="020B0604030504040204" pitchFamily="34" charset="0"/>
              </a:rPr>
              <a:t>l</a:t>
            </a:r>
            <a:r>
              <a:rPr lang="en-GB" sz="1200" b="1" i="1" spc="75" dirty="0">
                <a:solidFill>
                  <a:schemeClr val="bg1"/>
                </a:solidFill>
                <a:latin typeface="Trebuchet MS" panose="020B0603020202020204" pitchFamily="34" charset="0"/>
                <a:ea typeface="Tahoma" panose="020B0604030504040204" pitchFamily="34" charset="0"/>
                <a:cs typeface="Tahoma" panose="020B0604030504040204" pitchFamily="34" charset="0"/>
              </a:rPr>
              <a:t>d</a:t>
            </a:r>
            <a:r>
              <a:rPr lang="en-GB" sz="1200" b="1" i="1" spc="80" dirty="0">
                <a:solidFill>
                  <a:schemeClr val="bg1"/>
                </a:solidFill>
                <a:latin typeface="Trebuchet MS" panose="020B0603020202020204" pitchFamily="34" charset="0"/>
                <a:ea typeface="Tahoma" panose="020B0604030504040204" pitchFamily="34" charset="0"/>
                <a:cs typeface="Tahoma" panose="020B0604030504040204" pitchFamily="34" charset="0"/>
              </a:rPr>
              <a:t>n</a:t>
            </a:r>
            <a:r>
              <a:rPr lang="en-GB" sz="1200" b="1" i="1" spc="45" dirty="0">
                <a:solidFill>
                  <a:schemeClr val="bg1"/>
                </a:solidFill>
                <a:latin typeface="Trebuchet MS" panose="020B0603020202020204" pitchFamily="34" charset="0"/>
                <a:ea typeface="Tahoma" panose="020B0604030504040204" pitchFamily="34" charset="0"/>
                <a:cs typeface="Tahoma" panose="020B0604030504040204" pitchFamily="34" charset="0"/>
              </a:rPr>
              <a:t>’</a:t>
            </a:r>
            <a:r>
              <a:rPr lang="en-GB" sz="1200" b="1" i="1" spc="85" dirty="0">
                <a:solidFill>
                  <a:schemeClr val="bg1"/>
                </a:solidFill>
                <a:latin typeface="Trebuchet MS" panose="020B0603020202020204" pitchFamily="34" charset="0"/>
                <a:ea typeface="Tahoma" panose="020B0604030504040204" pitchFamily="34" charset="0"/>
                <a:cs typeface="Tahoma" panose="020B0604030504040204" pitchFamily="34" charset="0"/>
              </a:rPr>
              <a:t>t</a:t>
            </a:r>
            <a:r>
              <a:rPr lang="en-GB" sz="1200" b="1" i="1" spc="-105"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80" dirty="0">
                <a:solidFill>
                  <a:schemeClr val="bg1"/>
                </a:solidFill>
                <a:latin typeface="Trebuchet MS" panose="020B0603020202020204" pitchFamily="34" charset="0"/>
                <a:ea typeface="Tahoma" panose="020B0604030504040204" pitchFamily="34" charset="0"/>
                <a:cs typeface="Tahoma" panose="020B0604030504040204" pitchFamily="34" charset="0"/>
              </a:rPr>
              <a:t>h</a:t>
            </a:r>
            <a:r>
              <a:rPr lang="en-GB" sz="1200" b="1" i="1" spc="114" dirty="0">
                <a:solidFill>
                  <a:schemeClr val="bg1"/>
                </a:solidFill>
                <a:latin typeface="Trebuchet MS" panose="020B0603020202020204" pitchFamily="34" charset="0"/>
                <a:ea typeface="Tahoma" panose="020B0604030504040204" pitchFamily="34" charset="0"/>
                <a:cs typeface="Tahoma" panose="020B0604030504040204" pitchFamily="34" charset="0"/>
              </a:rPr>
              <a:t>a</a:t>
            </a:r>
            <a:r>
              <a:rPr lang="en-GB" sz="1200" b="1" i="1" spc="105" dirty="0">
                <a:solidFill>
                  <a:schemeClr val="bg1"/>
                </a:solidFill>
                <a:latin typeface="Trebuchet MS" panose="020B0603020202020204" pitchFamily="34" charset="0"/>
                <a:ea typeface="Tahoma" panose="020B0604030504040204" pitchFamily="34" charset="0"/>
                <a:cs typeface="Tahoma" panose="020B0604030504040204" pitchFamily="34" charset="0"/>
              </a:rPr>
              <a:t>v</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e</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80" dirty="0">
                <a:solidFill>
                  <a:schemeClr val="bg1"/>
                </a:solidFill>
                <a:latin typeface="Trebuchet MS" panose="020B0603020202020204" pitchFamily="34" charset="0"/>
                <a:ea typeface="Tahoma" panose="020B0604030504040204" pitchFamily="34" charset="0"/>
                <a:cs typeface="Tahoma" panose="020B0604030504040204" pitchFamily="34" charset="0"/>
              </a:rPr>
              <a:t>h</a:t>
            </a:r>
            <a:r>
              <a:rPr lang="en-GB" sz="1200" b="1" i="1" spc="95" dirty="0">
                <a:solidFill>
                  <a:schemeClr val="bg1"/>
                </a:solidFill>
                <a:latin typeface="Trebuchet MS" panose="020B0603020202020204" pitchFamily="34" charset="0"/>
                <a:ea typeface="Tahoma" panose="020B0604030504040204" pitchFamily="34" charset="0"/>
                <a:cs typeface="Tahoma" panose="020B0604030504040204" pitchFamily="34" charset="0"/>
              </a:rPr>
              <a:t>appe</a:t>
            </a:r>
            <a:r>
              <a:rPr lang="en-GB" sz="1200" b="1" i="1" spc="80" dirty="0">
                <a:solidFill>
                  <a:schemeClr val="bg1"/>
                </a:solidFill>
                <a:latin typeface="Trebuchet MS" panose="020B0603020202020204" pitchFamily="34" charset="0"/>
                <a:ea typeface="Tahoma" panose="020B0604030504040204" pitchFamily="34" charset="0"/>
                <a:cs typeface="Tahoma" panose="020B0604030504040204" pitchFamily="34" charset="0"/>
              </a:rPr>
              <a:t>n</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e</a:t>
            </a:r>
            <a:r>
              <a:rPr lang="en-GB" sz="1200" b="1" i="1" spc="50" dirty="0">
                <a:solidFill>
                  <a:schemeClr val="bg1"/>
                </a:solidFill>
                <a:latin typeface="Trebuchet MS" panose="020B0603020202020204" pitchFamily="34" charset="0"/>
                <a:ea typeface="Tahoma" panose="020B0604030504040204" pitchFamily="34" charset="0"/>
                <a:cs typeface="Tahoma" panose="020B0604030504040204" pitchFamily="34" charset="0"/>
              </a:rPr>
              <a:t>d  </a:t>
            </a:r>
            <a:r>
              <a:rPr lang="en-GB" sz="1200" b="1" i="1" spc="30" dirty="0">
                <a:solidFill>
                  <a:schemeClr val="bg1"/>
                </a:solidFill>
                <a:latin typeface="Trebuchet MS" panose="020B0603020202020204" pitchFamily="34" charset="0"/>
                <a:ea typeface="Tahoma" panose="020B0604030504040204" pitchFamily="34" charset="0"/>
                <a:cs typeface="Tahoma" panose="020B0604030504040204" pitchFamily="34" charset="0"/>
              </a:rPr>
              <a:t>o</a:t>
            </a:r>
            <a:r>
              <a:rPr lang="en-GB" sz="1200" b="1" i="1" spc="75" dirty="0">
                <a:solidFill>
                  <a:schemeClr val="bg1"/>
                </a:solidFill>
                <a:latin typeface="Trebuchet MS" panose="020B0603020202020204" pitchFamily="34" charset="0"/>
                <a:ea typeface="Tahoma" panose="020B0604030504040204" pitchFamily="34" charset="0"/>
                <a:cs typeface="Tahoma" panose="020B0604030504040204" pitchFamily="34" charset="0"/>
              </a:rPr>
              <a:t>t</a:t>
            </a:r>
            <a:r>
              <a:rPr lang="en-GB" sz="1200" b="1" i="1" spc="80" dirty="0">
                <a:solidFill>
                  <a:schemeClr val="bg1"/>
                </a:solidFill>
                <a:latin typeface="Trebuchet MS" panose="020B0603020202020204" pitchFamily="34" charset="0"/>
                <a:ea typeface="Tahoma" panose="020B0604030504040204" pitchFamily="34" charset="0"/>
                <a:cs typeface="Tahoma" panose="020B0604030504040204" pitchFamily="34" charset="0"/>
              </a:rPr>
              <a:t>h</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e</a:t>
            </a:r>
            <a:r>
              <a:rPr lang="en-GB" sz="1200" b="1" i="1" spc="35" dirty="0">
                <a:solidFill>
                  <a:schemeClr val="bg1"/>
                </a:solidFill>
                <a:latin typeface="Trebuchet MS" panose="020B0603020202020204" pitchFamily="34" charset="0"/>
                <a:ea typeface="Tahoma" panose="020B0604030504040204" pitchFamily="34" charset="0"/>
                <a:cs typeface="Tahoma" panose="020B0604030504040204" pitchFamily="34" charset="0"/>
              </a:rPr>
              <a:t>r</a:t>
            </a:r>
            <a:r>
              <a:rPr lang="en-GB" sz="1200" b="1" i="1" spc="100" dirty="0">
                <a:solidFill>
                  <a:schemeClr val="bg1"/>
                </a:solidFill>
                <a:latin typeface="Trebuchet MS" panose="020B0603020202020204" pitchFamily="34" charset="0"/>
                <a:ea typeface="Tahoma" panose="020B0604030504040204" pitchFamily="34" charset="0"/>
                <a:cs typeface="Tahoma" panose="020B0604030504040204" pitchFamily="34" charset="0"/>
              </a:rPr>
              <a:t>w</a:t>
            </a:r>
            <a:r>
              <a:rPr lang="en-GB" sz="1200" b="1" i="1" spc="20" dirty="0">
                <a:solidFill>
                  <a:schemeClr val="bg1"/>
                </a:solidFill>
                <a:latin typeface="Trebuchet MS" panose="020B0603020202020204" pitchFamily="34" charset="0"/>
                <a:ea typeface="Tahoma" panose="020B0604030504040204" pitchFamily="34" charset="0"/>
                <a:cs typeface="Tahoma" panose="020B0604030504040204" pitchFamily="34" charset="0"/>
              </a:rPr>
              <a:t>i</a:t>
            </a:r>
            <a:r>
              <a:rPr lang="en-GB" sz="1200" b="1" i="1" spc="35" dirty="0">
                <a:solidFill>
                  <a:schemeClr val="bg1"/>
                </a:solidFill>
                <a:latin typeface="Trebuchet MS" panose="020B0603020202020204" pitchFamily="34" charset="0"/>
                <a:ea typeface="Tahoma" panose="020B0604030504040204" pitchFamily="34" charset="0"/>
                <a:cs typeface="Tahoma" panose="020B0604030504040204" pitchFamily="34" charset="0"/>
              </a:rPr>
              <a:t>s</a:t>
            </a:r>
            <a:r>
              <a:rPr lang="en-GB" sz="1200" b="1" i="1" spc="40" dirty="0">
                <a:solidFill>
                  <a:schemeClr val="bg1"/>
                </a:solidFill>
                <a:latin typeface="Trebuchet MS" panose="020B0603020202020204" pitchFamily="34" charset="0"/>
                <a:ea typeface="Tahoma" panose="020B0604030504040204" pitchFamily="34" charset="0"/>
                <a:cs typeface="Tahoma" panose="020B0604030504040204" pitchFamily="34" charset="0"/>
              </a:rPr>
              <a:t>e</a:t>
            </a:r>
            <a:r>
              <a:rPr lang="en-GB" sz="1200" b="1" i="1" spc="10" dirty="0">
                <a:solidFill>
                  <a:schemeClr val="bg1"/>
                </a:solidFill>
                <a:latin typeface="Trebuchet MS" panose="020B0603020202020204" pitchFamily="34" charset="0"/>
                <a:ea typeface="Tahoma" panose="020B0604030504040204" pitchFamily="34" charset="0"/>
                <a:cs typeface="Tahoma" panose="020B0604030504040204" pitchFamily="34" charset="0"/>
              </a:rPr>
              <a:t>,</a:t>
            </a:r>
            <a:r>
              <a:rPr lang="en-GB" sz="1200" b="1" i="1" spc="-6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20" dirty="0">
                <a:solidFill>
                  <a:schemeClr val="bg1"/>
                </a:solidFill>
                <a:latin typeface="Trebuchet MS" panose="020B0603020202020204" pitchFamily="34" charset="0"/>
                <a:ea typeface="Tahoma" panose="020B0604030504040204" pitchFamily="34" charset="0"/>
                <a:cs typeface="Tahoma" panose="020B0604030504040204" pitchFamily="34" charset="0"/>
              </a:rPr>
              <a:t>i</a:t>
            </a:r>
            <a:r>
              <a:rPr lang="en-GB" sz="1200" b="1" i="1" spc="75" dirty="0">
                <a:solidFill>
                  <a:schemeClr val="bg1"/>
                </a:solidFill>
                <a:latin typeface="Trebuchet MS" panose="020B0603020202020204" pitchFamily="34" charset="0"/>
                <a:ea typeface="Tahoma" panose="020B0604030504040204" pitchFamily="34" charset="0"/>
                <a:cs typeface="Tahoma" panose="020B0604030504040204" pitchFamily="34" charset="0"/>
              </a:rPr>
              <a:t>t</a:t>
            </a:r>
            <a:r>
              <a:rPr lang="en-GB" sz="1200" b="1" i="1" spc="45" dirty="0">
                <a:solidFill>
                  <a:schemeClr val="bg1"/>
                </a:solidFill>
                <a:latin typeface="Trebuchet MS" panose="020B0603020202020204" pitchFamily="34" charset="0"/>
                <a:ea typeface="Tahoma" panose="020B0604030504040204" pitchFamily="34" charset="0"/>
                <a:cs typeface="Tahoma" panose="020B0604030504040204" pitchFamily="34" charset="0"/>
              </a:rPr>
              <a:t>’</a:t>
            </a:r>
            <a:r>
              <a:rPr lang="en-GB" sz="1200" b="1" i="1" dirty="0">
                <a:solidFill>
                  <a:schemeClr val="bg1"/>
                </a:solidFill>
                <a:latin typeface="Trebuchet MS" panose="020B0603020202020204" pitchFamily="34" charset="0"/>
                <a:ea typeface="Tahoma" panose="020B0604030504040204" pitchFamily="34" charset="0"/>
                <a:cs typeface="Tahoma" panose="020B0604030504040204" pitchFamily="34" charset="0"/>
              </a:rPr>
              <a:t>s</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145" dirty="0">
                <a:solidFill>
                  <a:schemeClr val="bg1"/>
                </a:solidFill>
                <a:latin typeface="Trebuchet MS" panose="020B0603020202020204" pitchFamily="34" charset="0"/>
                <a:ea typeface="Tahoma" panose="020B0604030504040204" pitchFamily="34" charset="0"/>
                <a:cs typeface="Tahoma" panose="020B0604030504040204" pitchFamily="34" charset="0"/>
              </a:rPr>
              <a:t>a</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55" dirty="0">
                <a:solidFill>
                  <a:schemeClr val="bg1"/>
                </a:solidFill>
                <a:latin typeface="Trebuchet MS" panose="020B0603020202020204" pitchFamily="34" charset="0"/>
                <a:ea typeface="Tahoma" panose="020B0604030504040204" pitchFamily="34" charset="0"/>
                <a:cs typeface="Tahoma" panose="020B0604030504040204" pitchFamily="34" charset="0"/>
              </a:rPr>
              <a:t>go</a:t>
            </a:r>
            <a:r>
              <a:rPr lang="en-GB" sz="1200" b="1" i="1" spc="30" dirty="0">
                <a:solidFill>
                  <a:schemeClr val="bg1"/>
                </a:solidFill>
                <a:latin typeface="Trebuchet MS" panose="020B0603020202020204" pitchFamily="34" charset="0"/>
                <a:ea typeface="Tahoma" panose="020B0604030504040204" pitchFamily="34" charset="0"/>
                <a:cs typeface="Tahoma" panose="020B0604030504040204" pitchFamily="34" charset="0"/>
              </a:rPr>
              <a:t>o</a:t>
            </a:r>
            <a:r>
              <a:rPr lang="en-GB" sz="1200" b="1" i="1" spc="80" dirty="0">
                <a:solidFill>
                  <a:schemeClr val="bg1"/>
                </a:solidFill>
                <a:latin typeface="Trebuchet MS" panose="020B0603020202020204" pitchFamily="34" charset="0"/>
                <a:ea typeface="Tahoma" panose="020B0604030504040204" pitchFamily="34" charset="0"/>
                <a:cs typeface="Tahoma" panose="020B0604030504040204" pitchFamily="34" charset="0"/>
              </a:rPr>
              <a:t>d</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100" dirty="0">
                <a:solidFill>
                  <a:schemeClr val="bg1"/>
                </a:solidFill>
                <a:latin typeface="Trebuchet MS" panose="020B0603020202020204" pitchFamily="34" charset="0"/>
                <a:ea typeface="Tahoma" panose="020B0604030504040204" pitchFamily="34" charset="0"/>
                <a:cs typeface="Tahoma" panose="020B0604030504040204" pitchFamily="34" charset="0"/>
              </a:rPr>
              <a:t>w</a:t>
            </a:r>
            <a:r>
              <a:rPr lang="en-GB" sz="1200" b="1" i="1" spc="114" dirty="0">
                <a:solidFill>
                  <a:schemeClr val="bg1"/>
                </a:solidFill>
                <a:latin typeface="Trebuchet MS" panose="020B0603020202020204" pitchFamily="34" charset="0"/>
                <a:ea typeface="Tahoma" panose="020B0604030504040204" pitchFamily="34" charset="0"/>
                <a:cs typeface="Tahoma" panose="020B0604030504040204" pitchFamily="34" charset="0"/>
              </a:rPr>
              <a:t>ay</a:t>
            </a:r>
            <a:r>
              <a:rPr lang="en-GB" sz="1200" b="1" i="1" spc="-6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75" dirty="0">
                <a:solidFill>
                  <a:schemeClr val="bg1"/>
                </a:solidFill>
                <a:latin typeface="Trebuchet MS" panose="020B0603020202020204" pitchFamily="34" charset="0"/>
                <a:ea typeface="Tahoma" panose="020B0604030504040204" pitchFamily="34" charset="0"/>
                <a:cs typeface="Tahoma" panose="020B0604030504040204" pitchFamily="34" charset="0"/>
              </a:rPr>
              <a:t>t</a:t>
            </a:r>
            <a:r>
              <a:rPr lang="en-GB" sz="1200" b="1" i="1" spc="30" dirty="0">
                <a:solidFill>
                  <a:schemeClr val="bg1"/>
                </a:solidFill>
                <a:latin typeface="Trebuchet MS" panose="020B0603020202020204" pitchFamily="34" charset="0"/>
                <a:ea typeface="Tahoma" panose="020B0604030504040204" pitchFamily="34" charset="0"/>
                <a:cs typeface="Tahoma" panose="020B0604030504040204" pitchFamily="34" charset="0"/>
              </a:rPr>
              <a:t>o</a:t>
            </a:r>
            <a:r>
              <a:rPr lang="en-GB" sz="1200" b="1" i="1" spc="-45"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75" dirty="0">
                <a:solidFill>
                  <a:schemeClr val="bg1"/>
                </a:solidFill>
                <a:latin typeface="Trebuchet MS" panose="020B0603020202020204" pitchFamily="34" charset="0"/>
                <a:ea typeface="Tahoma" panose="020B0604030504040204" pitchFamily="34" charset="0"/>
                <a:cs typeface="Tahoma" panose="020B0604030504040204" pitchFamily="34" charset="0"/>
              </a:rPr>
              <a:t>ge</a:t>
            </a:r>
            <a:r>
              <a:rPr lang="en-GB" sz="1200" b="1" i="1" spc="85" dirty="0">
                <a:solidFill>
                  <a:schemeClr val="bg1"/>
                </a:solidFill>
                <a:latin typeface="Trebuchet MS" panose="020B0603020202020204" pitchFamily="34" charset="0"/>
                <a:ea typeface="Tahoma" panose="020B0604030504040204" pitchFamily="34" charset="0"/>
                <a:cs typeface="Tahoma" panose="020B0604030504040204" pitchFamily="34" charset="0"/>
              </a:rPr>
              <a:t>t</a:t>
            </a:r>
            <a:r>
              <a:rPr lang="en-GB" sz="1200" b="1" i="1" spc="-8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145" dirty="0">
                <a:solidFill>
                  <a:schemeClr val="bg1"/>
                </a:solidFill>
                <a:latin typeface="Trebuchet MS" panose="020B0603020202020204" pitchFamily="34" charset="0"/>
                <a:ea typeface="Tahoma" panose="020B0604030504040204" pitchFamily="34" charset="0"/>
                <a:cs typeface="Tahoma" panose="020B0604030504040204" pitchFamily="34" charset="0"/>
              </a:rPr>
              <a:t>a</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b</a:t>
            </a:r>
            <a:r>
              <a:rPr lang="en-GB" sz="1200" b="1" i="1" spc="35" dirty="0">
                <a:solidFill>
                  <a:schemeClr val="bg1"/>
                </a:solidFill>
                <a:latin typeface="Trebuchet MS" panose="020B0603020202020204" pitchFamily="34" charset="0"/>
                <a:ea typeface="Tahoma" panose="020B0604030504040204" pitchFamily="34" charset="0"/>
                <a:cs typeface="Tahoma" panose="020B0604030504040204" pitchFamily="34" charset="0"/>
              </a:rPr>
              <a:t>i</a:t>
            </a:r>
            <a:r>
              <a:rPr lang="en-GB" sz="1200" b="1" i="1" spc="85" dirty="0">
                <a:solidFill>
                  <a:schemeClr val="bg1"/>
                </a:solidFill>
                <a:latin typeface="Trebuchet MS" panose="020B0603020202020204" pitchFamily="34" charset="0"/>
                <a:ea typeface="Tahoma" panose="020B0604030504040204" pitchFamily="34" charset="0"/>
                <a:cs typeface="Tahoma" panose="020B0604030504040204" pitchFamily="34" charset="0"/>
              </a:rPr>
              <a:t>t</a:t>
            </a:r>
            <a:r>
              <a:rPr lang="en-GB" sz="1200" b="1" i="1" spc="-55"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30" dirty="0">
                <a:solidFill>
                  <a:schemeClr val="bg1"/>
                </a:solidFill>
                <a:latin typeface="Trebuchet MS" panose="020B0603020202020204" pitchFamily="34" charset="0"/>
                <a:ea typeface="Tahoma" panose="020B0604030504040204" pitchFamily="34" charset="0"/>
                <a:cs typeface="Tahoma" panose="020B0604030504040204" pitchFamily="34" charset="0"/>
              </a:rPr>
              <a:t>o</a:t>
            </a:r>
            <a:r>
              <a:rPr lang="en-GB" sz="1200" b="1" i="1" spc="25" dirty="0">
                <a:solidFill>
                  <a:schemeClr val="bg1"/>
                </a:solidFill>
                <a:latin typeface="Trebuchet MS" panose="020B0603020202020204" pitchFamily="34" charset="0"/>
                <a:ea typeface="Tahoma" panose="020B0604030504040204" pitchFamily="34" charset="0"/>
                <a:cs typeface="Tahoma" panose="020B0604030504040204" pitchFamily="34" charset="0"/>
              </a:rPr>
              <a:t>f  </a:t>
            </a:r>
            <a:r>
              <a:rPr lang="en-GB" sz="1200" b="1" i="1" spc="50" dirty="0">
                <a:solidFill>
                  <a:schemeClr val="bg1"/>
                </a:solidFill>
                <a:latin typeface="Trebuchet MS" panose="020B0603020202020204" pitchFamily="34" charset="0"/>
                <a:ea typeface="Tahoma" panose="020B0604030504040204" pitchFamily="34" charset="0"/>
                <a:cs typeface="Tahoma" panose="020B0604030504040204" pitchFamily="34" charset="0"/>
              </a:rPr>
              <a:t>experience.”</a:t>
            </a:r>
            <a:r>
              <a:rPr lang="en-GB" sz="1200" b="1" i="1" spc="215"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295" dirty="0">
                <a:solidFill>
                  <a:schemeClr val="bg1"/>
                </a:solidFill>
                <a:latin typeface="Trebuchet MS" panose="020B0603020202020204" pitchFamily="34" charset="0"/>
                <a:ea typeface="Tahoma" panose="020B0604030504040204" pitchFamily="34" charset="0"/>
                <a:cs typeface="Tahoma" panose="020B0604030504040204" pitchFamily="34" charset="0"/>
              </a:rPr>
              <a:t>-</a:t>
            </a:r>
            <a:r>
              <a:rPr lang="en-GB" sz="1200" b="1" i="1" spc="-7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GB" sz="1200" b="1" i="1" spc="50" dirty="0">
                <a:solidFill>
                  <a:schemeClr val="bg1"/>
                </a:solidFill>
                <a:latin typeface="Trebuchet MS" panose="020B0603020202020204" pitchFamily="34" charset="0"/>
                <a:ea typeface="Tahoma" panose="020B0604030504040204" pitchFamily="34" charset="0"/>
                <a:cs typeface="Tahoma" panose="020B0604030504040204" pitchFamily="34" charset="0"/>
              </a:rPr>
              <a:t>Layla</a:t>
            </a:r>
            <a:endParaRPr lang="en-GB" sz="1200" i="1" dirty="0">
              <a:solidFill>
                <a:schemeClr val="bg1"/>
              </a:solidFill>
              <a:latin typeface="Trebuchet MS" panose="020B060302020202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stretch>
            <a:fillRect/>
          </a:stretch>
        </p:blipFill>
        <p:spPr>
          <a:xfrm>
            <a:off x="2131803" y="3786919"/>
            <a:ext cx="2437978" cy="2031325"/>
          </a:xfrm>
          <a:prstGeom prst="rect">
            <a:avLst/>
          </a:prstGeom>
        </p:spPr>
      </p:pic>
      <p:sp>
        <p:nvSpPr>
          <p:cNvPr id="11" name="TextBox 10"/>
          <p:cNvSpPr txBox="1"/>
          <p:nvPr/>
        </p:nvSpPr>
        <p:spPr>
          <a:xfrm>
            <a:off x="4572000" y="3786919"/>
            <a:ext cx="2437978" cy="2031325"/>
          </a:xfrm>
          <a:prstGeom prst="rect">
            <a:avLst/>
          </a:prstGeom>
          <a:solidFill>
            <a:srgbClr val="84BD00"/>
          </a:solidFill>
        </p:spPr>
        <p:txBody>
          <a:bodyPr wrap="square" rtlCol="0">
            <a:spAutoFit/>
          </a:bodyPr>
          <a:lstStyle/>
          <a:p>
            <a:r>
              <a:rPr lang="en-GB" sz="1200" b="1" i="1" spc="45" dirty="0">
                <a:solidFill>
                  <a:schemeClr val="bg1"/>
                </a:solidFill>
                <a:latin typeface="Arial"/>
                <a:cs typeface="Arial"/>
              </a:rPr>
              <a:t>“</a:t>
            </a:r>
            <a:r>
              <a:rPr lang="en-GB" sz="1200" b="1" i="1" spc="20" dirty="0">
                <a:solidFill>
                  <a:schemeClr val="bg1"/>
                </a:solidFill>
                <a:latin typeface="Arial"/>
                <a:cs typeface="Arial"/>
              </a:rPr>
              <a:t>I</a:t>
            </a:r>
            <a:r>
              <a:rPr lang="en-GB" sz="1200" b="1" i="1" spc="45" dirty="0">
                <a:solidFill>
                  <a:schemeClr val="bg1"/>
                </a:solidFill>
                <a:latin typeface="Arial"/>
                <a:cs typeface="Arial"/>
              </a:rPr>
              <a:t>’</a:t>
            </a:r>
            <a:r>
              <a:rPr lang="en-GB" sz="1200" b="1" i="1" spc="70" dirty="0">
                <a:solidFill>
                  <a:schemeClr val="bg1"/>
                </a:solidFill>
                <a:latin typeface="Arial"/>
                <a:cs typeface="Arial"/>
              </a:rPr>
              <a:t>ve</a:t>
            </a:r>
            <a:r>
              <a:rPr lang="en-GB" sz="1200" b="1" i="1" spc="-70" dirty="0">
                <a:solidFill>
                  <a:schemeClr val="bg1"/>
                </a:solidFill>
                <a:latin typeface="Arial"/>
                <a:cs typeface="Arial"/>
              </a:rPr>
              <a:t> </a:t>
            </a:r>
            <a:r>
              <a:rPr lang="en-GB" sz="1200" b="1" i="1" spc="55" dirty="0">
                <a:solidFill>
                  <a:schemeClr val="bg1"/>
                </a:solidFill>
                <a:latin typeface="Arial"/>
                <a:cs typeface="Arial"/>
              </a:rPr>
              <a:t>s</a:t>
            </a:r>
            <a:r>
              <a:rPr lang="en-GB" sz="1200" b="1" i="1" spc="25" dirty="0">
                <a:solidFill>
                  <a:schemeClr val="bg1"/>
                </a:solidFill>
                <a:latin typeface="Arial"/>
                <a:cs typeface="Arial"/>
              </a:rPr>
              <a:t>t</a:t>
            </a:r>
            <a:r>
              <a:rPr lang="en-GB" sz="1200" b="1" i="1" spc="30" dirty="0">
                <a:solidFill>
                  <a:schemeClr val="bg1"/>
                </a:solidFill>
                <a:latin typeface="Arial"/>
                <a:cs typeface="Arial"/>
              </a:rPr>
              <a:t>oo</a:t>
            </a:r>
            <a:r>
              <a:rPr lang="en-GB" sz="1200" b="1" i="1" spc="80" dirty="0">
                <a:solidFill>
                  <a:schemeClr val="bg1"/>
                </a:solidFill>
                <a:latin typeface="Arial"/>
                <a:cs typeface="Arial"/>
              </a:rPr>
              <a:t>d</a:t>
            </a:r>
            <a:r>
              <a:rPr lang="en-GB" sz="1200" b="1" i="1" spc="-50" dirty="0">
                <a:solidFill>
                  <a:schemeClr val="bg1"/>
                </a:solidFill>
                <a:latin typeface="Arial"/>
                <a:cs typeface="Arial"/>
              </a:rPr>
              <a:t> </a:t>
            </a:r>
            <a:r>
              <a:rPr lang="en-GB" sz="1200" b="1" i="1" spc="80" dirty="0">
                <a:solidFill>
                  <a:schemeClr val="bg1"/>
                </a:solidFill>
                <a:latin typeface="Arial"/>
                <a:cs typeface="Arial"/>
              </a:rPr>
              <a:t>up</a:t>
            </a:r>
            <a:r>
              <a:rPr lang="en-GB" sz="1200" b="1" i="1" spc="-70" dirty="0">
                <a:solidFill>
                  <a:schemeClr val="bg1"/>
                </a:solidFill>
                <a:latin typeface="Arial"/>
                <a:cs typeface="Arial"/>
              </a:rPr>
              <a:t> </a:t>
            </a:r>
            <a:r>
              <a:rPr lang="en-GB" sz="1200" b="1" i="1" spc="105" dirty="0">
                <a:solidFill>
                  <a:schemeClr val="bg1"/>
                </a:solidFill>
                <a:latin typeface="Arial"/>
                <a:cs typeface="Arial"/>
              </a:rPr>
              <a:t>a</a:t>
            </a:r>
            <a:r>
              <a:rPr lang="en-GB" sz="1200" b="1" i="1" spc="120" dirty="0">
                <a:solidFill>
                  <a:schemeClr val="bg1"/>
                </a:solidFill>
                <a:latin typeface="Arial"/>
                <a:cs typeface="Arial"/>
              </a:rPr>
              <a:t>n</a:t>
            </a:r>
            <a:r>
              <a:rPr lang="en-GB" sz="1200" b="1" i="1" spc="80" dirty="0">
                <a:solidFill>
                  <a:schemeClr val="bg1"/>
                </a:solidFill>
                <a:latin typeface="Arial"/>
                <a:cs typeface="Arial"/>
              </a:rPr>
              <a:t>d</a:t>
            </a:r>
            <a:r>
              <a:rPr lang="en-GB" sz="1200" b="1" i="1" spc="-70" dirty="0">
                <a:solidFill>
                  <a:schemeClr val="bg1"/>
                </a:solidFill>
                <a:latin typeface="Arial"/>
                <a:cs typeface="Arial"/>
              </a:rPr>
              <a:t> </a:t>
            </a:r>
            <a:r>
              <a:rPr lang="en-GB" sz="1200" b="1" i="1" spc="55" dirty="0">
                <a:solidFill>
                  <a:schemeClr val="bg1"/>
                </a:solidFill>
                <a:latin typeface="Arial"/>
                <a:cs typeface="Arial"/>
              </a:rPr>
              <a:t>do</a:t>
            </a:r>
            <a:r>
              <a:rPr lang="en-GB" sz="1200" b="1" i="1" spc="80" dirty="0">
                <a:solidFill>
                  <a:schemeClr val="bg1"/>
                </a:solidFill>
                <a:latin typeface="Arial"/>
                <a:cs typeface="Arial"/>
              </a:rPr>
              <a:t>n</a:t>
            </a:r>
            <a:r>
              <a:rPr lang="en-GB" sz="1200" b="1" i="1" spc="70" dirty="0">
                <a:solidFill>
                  <a:schemeClr val="bg1"/>
                </a:solidFill>
                <a:latin typeface="Arial"/>
                <a:cs typeface="Arial"/>
              </a:rPr>
              <a:t>e</a:t>
            </a:r>
            <a:r>
              <a:rPr lang="en-GB" sz="1200" b="1" i="1" spc="-90" dirty="0">
                <a:solidFill>
                  <a:schemeClr val="bg1"/>
                </a:solidFill>
                <a:latin typeface="Arial"/>
                <a:cs typeface="Arial"/>
              </a:rPr>
              <a:t> </a:t>
            </a:r>
            <a:r>
              <a:rPr lang="en-GB" sz="1200" b="1" i="1" spc="135" dirty="0">
                <a:solidFill>
                  <a:schemeClr val="bg1"/>
                </a:solidFill>
                <a:latin typeface="Arial"/>
                <a:cs typeface="Arial"/>
              </a:rPr>
              <a:t>me</a:t>
            </a:r>
            <a:r>
              <a:rPr lang="en-GB" sz="1200" b="1" i="1" spc="70" dirty="0">
                <a:solidFill>
                  <a:schemeClr val="bg1"/>
                </a:solidFill>
                <a:latin typeface="Arial"/>
                <a:cs typeface="Arial"/>
              </a:rPr>
              <a:t>e</a:t>
            </a:r>
            <a:r>
              <a:rPr lang="en-GB" sz="1200" b="1" i="1" spc="75" dirty="0">
                <a:solidFill>
                  <a:schemeClr val="bg1"/>
                </a:solidFill>
                <a:latin typeface="Arial"/>
                <a:cs typeface="Arial"/>
              </a:rPr>
              <a:t>t</a:t>
            </a:r>
            <a:r>
              <a:rPr lang="en-GB" sz="1200" b="1" i="1" spc="20" dirty="0">
                <a:solidFill>
                  <a:schemeClr val="bg1"/>
                </a:solidFill>
                <a:latin typeface="Arial"/>
                <a:cs typeface="Arial"/>
              </a:rPr>
              <a:t>i</a:t>
            </a:r>
            <a:r>
              <a:rPr lang="en-GB" sz="1200" b="1" i="1" spc="80" dirty="0">
                <a:solidFill>
                  <a:schemeClr val="bg1"/>
                </a:solidFill>
                <a:latin typeface="Arial"/>
                <a:cs typeface="Arial"/>
              </a:rPr>
              <a:t>n</a:t>
            </a:r>
            <a:r>
              <a:rPr lang="en-GB" sz="1200" b="1" i="1" spc="30" dirty="0">
                <a:solidFill>
                  <a:schemeClr val="bg1"/>
                </a:solidFill>
                <a:latin typeface="Arial"/>
                <a:cs typeface="Arial"/>
              </a:rPr>
              <a:t>gs  </a:t>
            </a:r>
            <a:r>
              <a:rPr lang="en-GB" sz="1200" b="1" i="1" spc="105" dirty="0">
                <a:solidFill>
                  <a:schemeClr val="bg1"/>
                </a:solidFill>
                <a:latin typeface="Arial"/>
                <a:cs typeface="Arial"/>
              </a:rPr>
              <a:t>a</a:t>
            </a:r>
            <a:r>
              <a:rPr lang="en-GB" sz="1200" b="1" i="1" spc="120" dirty="0">
                <a:solidFill>
                  <a:schemeClr val="bg1"/>
                </a:solidFill>
                <a:latin typeface="Arial"/>
                <a:cs typeface="Arial"/>
              </a:rPr>
              <a:t>n</a:t>
            </a:r>
            <a:r>
              <a:rPr lang="en-GB" sz="1200" b="1" i="1" spc="80" dirty="0">
                <a:solidFill>
                  <a:schemeClr val="bg1"/>
                </a:solidFill>
                <a:latin typeface="Arial"/>
                <a:cs typeface="Arial"/>
              </a:rPr>
              <a:t>d</a:t>
            </a:r>
            <a:r>
              <a:rPr lang="en-GB" sz="1200" b="1" i="1" spc="-70" dirty="0">
                <a:solidFill>
                  <a:schemeClr val="bg1"/>
                </a:solidFill>
                <a:latin typeface="Arial"/>
                <a:cs typeface="Arial"/>
              </a:rPr>
              <a:t> </a:t>
            </a:r>
            <a:r>
              <a:rPr lang="en-GB" sz="1200" b="1" i="1" spc="75" dirty="0">
                <a:solidFill>
                  <a:schemeClr val="bg1"/>
                </a:solidFill>
                <a:latin typeface="Arial"/>
                <a:cs typeface="Arial"/>
              </a:rPr>
              <a:t>p</a:t>
            </a:r>
            <a:r>
              <a:rPr lang="en-GB" sz="1200" b="1" i="1" spc="40" dirty="0">
                <a:solidFill>
                  <a:schemeClr val="bg1"/>
                </a:solidFill>
                <a:latin typeface="Arial"/>
                <a:cs typeface="Arial"/>
              </a:rPr>
              <a:t>r</a:t>
            </a:r>
            <a:r>
              <a:rPr lang="en-GB" sz="1200" b="1" i="1" spc="70" dirty="0">
                <a:solidFill>
                  <a:schemeClr val="bg1"/>
                </a:solidFill>
                <a:latin typeface="Arial"/>
                <a:cs typeface="Arial"/>
              </a:rPr>
              <a:t>e</a:t>
            </a:r>
            <a:r>
              <a:rPr lang="en-GB" sz="1200" b="1" i="1" spc="35" dirty="0">
                <a:solidFill>
                  <a:schemeClr val="bg1"/>
                </a:solidFill>
                <a:latin typeface="Arial"/>
                <a:cs typeface="Arial"/>
              </a:rPr>
              <a:t>s</a:t>
            </a:r>
            <a:r>
              <a:rPr lang="en-GB" sz="1200" b="1" i="1" spc="40" dirty="0">
                <a:solidFill>
                  <a:schemeClr val="bg1"/>
                </a:solidFill>
                <a:latin typeface="Arial"/>
                <a:cs typeface="Arial"/>
              </a:rPr>
              <a:t>e</a:t>
            </a:r>
            <a:r>
              <a:rPr lang="en-GB" sz="1200" b="1" i="1" spc="80" dirty="0">
                <a:solidFill>
                  <a:schemeClr val="bg1"/>
                </a:solidFill>
                <a:latin typeface="Arial"/>
                <a:cs typeface="Arial"/>
              </a:rPr>
              <a:t>n</a:t>
            </a:r>
            <a:r>
              <a:rPr lang="en-GB" sz="1200" b="1" i="1" spc="75" dirty="0">
                <a:solidFill>
                  <a:schemeClr val="bg1"/>
                </a:solidFill>
                <a:latin typeface="Arial"/>
                <a:cs typeface="Arial"/>
              </a:rPr>
              <a:t>t</a:t>
            </a:r>
            <a:r>
              <a:rPr lang="en-GB" sz="1200" b="1" i="1" spc="145" dirty="0">
                <a:solidFill>
                  <a:schemeClr val="bg1"/>
                </a:solidFill>
                <a:latin typeface="Arial"/>
                <a:cs typeface="Arial"/>
              </a:rPr>
              <a:t>a</a:t>
            </a:r>
            <a:r>
              <a:rPr lang="en-GB" sz="1200" b="1" i="1" spc="75" dirty="0">
                <a:solidFill>
                  <a:schemeClr val="bg1"/>
                </a:solidFill>
                <a:latin typeface="Arial"/>
                <a:cs typeface="Arial"/>
              </a:rPr>
              <a:t>t</a:t>
            </a:r>
            <a:r>
              <a:rPr lang="en-GB" sz="1200" b="1" i="1" spc="20" dirty="0">
                <a:solidFill>
                  <a:schemeClr val="bg1"/>
                </a:solidFill>
                <a:latin typeface="Arial"/>
                <a:cs typeface="Arial"/>
              </a:rPr>
              <a:t>i</a:t>
            </a:r>
            <a:r>
              <a:rPr lang="en-GB" sz="1200" b="1" i="1" spc="30" dirty="0">
                <a:solidFill>
                  <a:schemeClr val="bg1"/>
                </a:solidFill>
                <a:latin typeface="Arial"/>
                <a:cs typeface="Arial"/>
              </a:rPr>
              <a:t>o</a:t>
            </a:r>
            <a:r>
              <a:rPr lang="en-GB" sz="1200" b="1" i="1" spc="80" dirty="0">
                <a:solidFill>
                  <a:schemeClr val="bg1"/>
                </a:solidFill>
                <a:latin typeface="Arial"/>
                <a:cs typeface="Arial"/>
              </a:rPr>
              <a:t>n</a:t>
            </a:r>
            <a:r>
              <a:rPr lang="en-GB" sz="1200" b="1" i="1" spc="5" dirty="0">
                <a:solidFill>
                  <a:schemeClr val="bg1"/>
                </a:solidFill>
                <a:latin typeface="Arial"/>
                <a:cs typeface="Arial"/>
              </a:rPr>
              <a:t>s,</a:t>
            </a:r>
            <a:r>
              <a:rPr lang="en-GB" sz="1200" b="1" i="1" spc="-60" dirty="0">
                <a:solidFill>
                  <a:schemeClr val="bg1"/>
                </a:solidFill>
                <a:latin typeface="Arial"/>
                <a:cs typeface="Arial"/>
              </a:rPr>
              <a:t> </a:t>
            </a:r>
            <a:r>
              <a:rPr lang="en-GB" sz="1200" b="1" i="1" spc="105" dirty="0">
                <a:solidFill>
                  <a:schemeClr val="bg1"/>
                </a:solidFill>
                <a:latin typeface="Arial"/>
                <a:cs typeface="Arial"/>
              </a:rPr>
              <a:t>a</a:t>
            </a:r>
            <a:r>
              <a:rPr lang="en-GB" sz="1200" b="1" i="1" spc="120" dirty="0">
                <a:solidFill>
                  <a:schemeClr val="bg1"/>
                </a:solidFill>
                <a:latin typeface="Arial"/>
                <a:cs typeface="Arial"/>
              </a:rPr>
              <a:t>n</a:t>
            </a:r>
            <a:r>
              <a:rPr lang="en-GB" sz="1200" b="1" i="1" spc="80" dirty="0">
                <a:solidFill>
                  <a:schemeClr val="bg1"/>
                </a:solidFill>
                <a:latin typeface="Arial"/>
                <a:cs typeface="Arial"/>
              </a:rPr>
              <a:t>d</a:t>
            </a:r>
            <a:r>
              <a:rPr lang="en-GB" sz="1200" b="1" i="1" spc="-70" dirty="0">
                <a:solidFill>
                  <a:schemeClr val="bg1"/>
                </a:solidFill>
                <a:latin typeface="Arial"/>
                <a:cs typeface="Arial"/>
              </a:rPr>
              <a:t> </a:t>
            </a:r>
            <a:r>
              <a:rPr lang="en-GB" sz="1200" b="1" i="1" spc="75" dirty="0">
                <a:solidFill>
                  <a:schemeClr val="bg1"/>
                </a:solidFill>
                <a:latin typeface="Arial"/>
                <a:cs typeface="Arial"/>
              </a:rPr>
              <a:t>be</a:t>
            </a:r>
            <a:r>
              <a:rPr lang="en-GB" sz="1200" b="1" i="1" spc="45" dirty="0">
                <a:solidFill>
                  <a:schemeClr val="bg1"/>
                </a:solidFill>
                <a:latin typeface="Arial"/>
                <a:cs typeface="Arial"/>
              </a:rPr>
              <a:t>c</a:t>
            </a:r>
            <a:r>
              <a:rPr lang="en-GB" sz="1200" b="1" i="1" spc="105" dirty="0">
                <a:solidFill>
                  <a:schemeClr val="bg1"/>
                </a:solidFill>
                <a:latin typeface="Arial"/>
                <a:cs typeface="Arial"/>
              </a:rPr>
              <a:t>a</a:t>
            </a:r>
            <a:r>
              <a:rPr lang="en-GB" sz="1200" b="1" i="1" spc="120" dirty="0">
                <a:solidFill>
                  <a:schemeClr val="bg1"/>
                </a:solidFill>
                <a:latin typeface="Arial"/>
                <a:cs typeface="Arial"/>
              </a:rPr>
              <a:t>u</a:t>
            </a:r>
            <a:r>
              <a:rPr lang="en-GB" sz="1200" b="1" i="1" spc="35" dirty="0">
                <a:solidFill>
                  <a:schemeClr val="bg1"/>
                </a:solidFill>
                <a:latin typeface="Arial"/>
                <a:cs typeface="Arial"/>
              </a:rPr>
              <a:t>se</a:t>
            </a:r>
            <a:r>
              <a:rPr lang="en-GB" sz="1200" b="1" i="1" spc="-90" dirty="0">
                <a:solidFill>
                  <a:schemeClr val="bg1"/>
                </a:solidFill>
                <a:latin typeface="Arial"/>
                <a:cs typeface="Arial"/>
              </a:rPr>
              <a:t> </a:t>
            </a:r>
            <a:r>
              <a:rPr lang="en-GB" sz="1200" b="1" i="1" spc="20" dirty="0">
                <a:solidFill>
                  <a:schemeClr val="bg1"/>
                </a:solidFill>
                <a:latin typeface="Arial"/>
                <a:cs typeface="Arial"/>
              </a:rPr>
              <a:t>I </a:t>
            </a:r>
            <a:r>
              <a:rPr lang="en-GB" sz="1200" b="1" i="1" spc="90" dirty="0">
                <a:solidFill>
                  <a:schemeClr val="bg1"/>
                </a:solidFill>
                <a:latin typeface="Arial"/>
                <a:cs typeface="Arial"/>
              </a:rPr>
              <a:t>have </a:t>
            </a:r>
            <a:r>
              <a:rPr lang="en-GB" sz="1200" b="1" i="1" spc="145" dirty="0">
                <a:solidFill>
                  <a:schemeClr val="bg1"/>
                </a:solidFill>
                <a:latin typeface="Arial"/>
                <a:cs typeface="Arial"/>
              </a:rPr>
              <a:t>a </a:t>
            </a:r>
            <a:r>
              <a:rPr lang="en-GB" sz="1200" b="1" i="1" spc="45" dirty="0">
                <a:solidFill>
                  <a:schemeClr val="bg1"/>
                </a:solidFill>
                <a:latin typeface="Arial"/>
                <a:cs typeface="Arial"/>
              </a:rPr>
              <a:t>voice </a:t>
            </a:r>
            <a:r>
              <a:rPr lang="en-GB" sz="1200" b="1" i="1" spc="35" dirty="0">
                <a:solidFill>
                  <a:schemeClr val="bg1"/>
                </a:solidFill>
                <a:latin typeface="Arial"/>
                <a:cs typeface="Arial"/>
              </a:rPr>
              <a:t>it’s </a:t>
            </a:r>
            <a:r>
              <a:rPr lang="en-GB" sz="1200" b="1" i="1" spc="95" dirty="0">
                <a:solidFill>
                  <a:schemeClr val="bg1"/>
                </a:solidFill>
                <a:latin typeface="Arial"/>
                <a:cs typeface="Arial"/>
              </a:rPr>
              <a:t>built-up </a:t>
            </a:r>
            <a:r>
              <a:rPr lang="en-GB" sz="1200" b="1" i="1" spc="100" dirty="0">
                <a:solidFill>
                  <a:schemeClr val="bg1"/>
                </a:solidFill>
                <a:latin typeface="Arial"/>
                <a:cs typeface="Arial"/>
              </a:rPr>
              <a:t> </a:t>
            </a:r>
            <a:r>
              <a:rPr lang="en-GB" sz="1200" b="1" i="1" spc="45" dirty="0">
                <a:solidFill>
                  <a:schemeClr val="bg1"/>
                </a:solidFill>
                <a:latin typeface="Arial"/>
                <a:cs typeface="Arial"/>
              </a:rPr>
              <a:t>c</a:t>
            </a:r>
            <a:r>
              <a:rPr lang="en-GB" sz="1200" b="1" i="1" spc="30" dirty="0">
                <a:solidFill>
                  <a:schemeClr val="bg1"/>
                </a:solidFill>
                <a:latin typeface="Arial"/>
                <a:cs typeface="Arial"/>
              </a:rPr>
              <a:t>o</a:t>
            </a:r>
            <a:r>
              <a:rPr lang="en-GB" sz="1200" b="1" i="1" spc="80" dirty="0">
                <a:solidFill>
                  <a:schemeClr val="bg1"/>
                </a:solidFill>
                <a:latin typeface="Arial"/>
                <a:cs typeface="Arial"/>
              </a:rPr>
              <a:t>n</a:t>
            </a:r>
            <a:r>
              <a:rPr lang="en-GB" sz="1200" b="1" i="1" spc="25" dirty="0">
                <a:solidFill>
                  <a:schemeClr val="bg1"/>
                </a:solidFill>
                <a:latin typeface="Arial"/>
                <a:cs typeface="Arial"/>
              </a:rPr>
              <a:t>fi</a:t>
            </a:r>
            <a:r>
              <a:rPr lang="en-GB" sz="1200" b="1" i="1" spc="75" dirty="0">
                <a:solidFill>
                  <a:schemeClr val="bg1"/>
                </a:solidFill>
                <a:latin typeface="Arial"/>
                <a:cs typeface="Arial"/>
              </a:rPr>
              <a:t>de</a:t>
            </a:r>
            <a:r>
              <a:rPr lang="en-GB" sz="1200" b="1" i="1" spc="80" dirty="0">
                <a:solidFill>
                  <a:schemeClr val="bg1"/>
                </a:solidFill>
                <a:latin typeface="Arial"/>
                <a:cs typeface="Arial"/>
              </a:rPr>
              <a:t>n</a:t>
            </a:r>
            <a:r>
              <a:rPr lang="en-GB" sz="1200" b="1" i="1" spc="45" dirty="0">
                <a:solidFill>
                  <a:schemeClr val="bg1"/>
                </a:solidFill>
                <a:latin typeface="Arial"/>
                <a:cs typeface="Arial"/>
              </a:rPr>
              <a:t>c</a:t>
            </a:r>
            <a:r>
              <a:rPr lang="en-GB" sz="1200" b="1" i="1" spc="70" dirty="0">
                <a:solidFill>
                  <a:schemeClr val="bg1"/>
                </a:solidFill>
                <a:latin typeface="Arial"/>
                <a:cs typeface="Arial"/>
              </a:rPr>
              <a:t>e</a:t>
            </a:r>
            <a:r>
              <a:rPr lang="en-GB" sz="1200" b="1" i="1" spc="45" dirty="0">
                <a:solidFill>
                  <a:schemeClr val="bg1"/>
                </a:solidFill>
                <a:latin typeface="Arial"/>
                <a:cs typeface="Arial"/>
              </a:rPr>
              <a:t>”</a:t>
            </a:r>
            <a:r>
              <a:rPr lang="en-GB" sz="1200" b="1" i="1" spc="5" dirty="0">
                <a:solidFill>
                  <a:schemeClr val="bg1"/>
                </a:solidFill>
                <a:latin typeface="Arial"/>
                <a:cs typeface="Arial"/>
              </a:rPr>
              <a:t>.</a:t>
            </a:r>
            <a:r>
              <a:rPr lang="en-GB" sz="1200" b="1" i="1" dirty="0">
                <a:solidFill>
                  <a:schemeClr val="bg1"/>
                </a:solidFill>
                <a:latin typeface="Arial"/>
                <a:cs typeface="Arial"/>
              </a:rPr>
              <a:t> </a:t>
            </a:r>
            <a:r>
              <a:rPr lang="en-GB" sz="1200" b="1" i="1" spc="-120" dirty="0">
                <a:solidFill>
                  <a:schemeClr val="bg1"/>
                </a:solidFill>
                <a:latin typeface="Arial"/>
                <a:cs typeface="Arial"/>
              </a:rPr>
              <a:t> </a:t>
            </a:r>
            <a:r>
              <a:rPr lang="en-GB" sz="1200" b="1" i="1" spc="-5" dirty="0">
                <a:solidFill>
                  <a:schemeClr val="bg1"/>
                </a:solidFill>
                <a:latin typeface="Arial"/>
                <a:cs typeface="Arial"/>
              </a:rPr>
              <a:t>O</a:t>
            </a:r>
            <a:r>
              <a:rPr lang="en-GB" sz="1200" b="1" i="1" spc="80" dirty="0">
                <a:solidFill>
                  <a:schemeClr val="bg1"/>
                </a:solidFill>
                <a:latin typeface="Arial"/>
                <a:cs typeface="Arial"/>
              </a:rPr>
              <a:t>n</a:t>
            </a:r>
            <a:r>
              <a:rPr lang="en-GB" sz="1200" b="1" i="1" spc="70" dirty="0">
                <a:solidFill>
                  <a:schemeClr val="bg1"/>
                </a:solidFill>
                <a:latin typeface="Arial"/>
                <a:cs typeface="Arial"/>
              </a:rPr>
              <a:t>e</a:t>
            </a:r>
            <a:r>
              <a:rPr lang="en-GB" sz="1200" b="1" i="1" spc="-70" dirty="0">
                <a:solidFill>
                  <a:schemeClr val="bg1"/>
                </a:solidFill>
                <a:latin typeface="Arial"/>
                <a:cs typeface="Arial"/>
              </a:rPr>
              <a:t> </a:t>
            </a:r>
            <a:r>
              <a:rPr lang="en-GB" sz="1200" b="1" i="1" spc="70" dirty="0">
                <a:solidFill>
                  <a:schemeClr val="bg1"/>
                </a:solidFill>
                <a:latin typeface="Arial"/>
                <a:cs typeface="Arial"/>
              </a:rPr>
              <a:t>v</a:t>
            </a:r>
            <a:r>
              <a:rPr lang="en-GB" sz="1200" b="1" i="1" spc="30" dirty="0">
                <a:solidFill>
                  <a:schemeClr val="bg1"/>
                </a:solidFill>
                <a:latin typeface="Arial"/>
                <a:cs typeface="Arial"/>
              </a:rPr>
              <a:t>o</a:t>
            </a:r>
            <a:r>
              <a:rPr lang="en-GB" sz="1200" b="1" i="1" spc="20" dirty="0">
                <a:solidFill>
                  <a:schemeClr val="bg1"/>
                </a:solidFill>
                <a:latin typeface="Arial"/>
                <a:cs typeface="Arial"/>
              </a:rPr>
              <a:t>l</a:t>
            </a:r>
            <a:r>
              <a:rPr lang="en-GB" sz="1200" b="1" i="1" spc="80" dirty="0">
                <a:solidFill>
                  <a:schemeClr val="bg1"/>
                </a:solidFill>
                <a:latin typeface="Arial"/>
                <a:cs typeface="Arial"/>
              </a:rPr>
              <a:t>un</a:t>
            </a:r>
            <a:r>
              <a:rPr lang="en-GB" sz="1200" b="1" i="1" spc="75" dirty="0">
                <a:solidFill>
                  <a:schemeClr val="bg1"/>
                </a:solidFill>
                <a:latin typeface="Arial"/>
                <a:cs typeface="Arial"/>
              </a:rPr>
              <a:t>t</a:t>
            </a:r>
            <a:r>
              <a:rPr lang="en-GB" sz="1200" b="1" i="1" spc="70" dirty="0">
                <a:solidFill>
                  <a:schemeClr val="bg1"/>
                </a:solidFill>
                <a:latin typeface="Arial"/>
                <a:cs typeface="Arial"/>
              </a:rPr>
              <a:t>ee</a:t>
            </a:r>
            <a:r>
              <a:rPr lang="en-GB" sz="1200" b="1" i="1" spc="45" dirty="0">
                <a:solidFill>
                  <a:schemeClr val="bg1"/>
                </a:solidFill>
                <a:latin typeface="Arial"/>
                <a:cs typeface="Arial"/>
              </a:rPr>
              <a:t>r</a:t>
            </a:r>
            <a:r>
              <a:rPr lang="en-GB" sz="1200" b="1" i="1" spc="-80" dirty="0">
                <a:solidFill>
                  <a:schemeClr val="bg1"/>
                </a:solidFill>
                <a:latin typeface="Arial"/>
                <a:cs typeface="Arial"/>
              </a:rPr>
              <a:t> </a:t>
            </a:r>
            <a:r>
              <a:rPr lang="en-GB" sz="1200" b="1" i="1" spc="70" dirty="0">
                <a:solidFill>
                  <a:schemeClr val="bg1"/>
                </a:solidFill>
                <a:latin typeface="Arial"/>
                <a:cs typeface="Arial"/>
              </a:rPr>
              <a:t>sa</a:t>
            </a:r>
            <a:r>
              <a:rPr lang="en-GB" sz="1200" b="1" i="1" spc="20" dirty="0">
                <a:solidFill>
                  <a:schemeClr val="bg1"/>
                </a:solidFill>
                <a:latin typeface="Arial"/>
                <a:cs typeface="Arial"/>
              </a:rPr>
              <a:t>i</a:t>
            </a:r>
            <a:r>
              <a:rPr lang="en-GB" sz="1200" b="1" i="1" spc="50" dirty="0">
                <a:solidFill>
                  <a:schemeClr val="bg1"/>
                </a:solidFill>
                <a:latin typeface="Arial"/>
                <a:cs typeface="Arial"/>
              </a:rPr>
              <a:t>d  </a:t>
            </a:r>
            <a:r>
              <a:rPr lang="en-GB" sz="1200" b="1" i="1" spc="75" dirty="0">
                <a:solidFill>
                  <a:schemeClr val="bg1"/>
                </a:solidFill>
                <a:latin typeface="Arial"/>
                <a:cs typeface="Arial"/>
              </a:rPr>
              <a:t>th</a:t>
            </a:r>
            <a:r>
              <a:rPr lang="en-GB" sz="1200" b="1" i="1" spc="114" dirty="0">
                <a:solidFill>
                  <a:schemeClr val="bg1"/>
                </a:solidFill>
                <a:latin typeface="Arial"/>
                <a:cs typeface="Arial"/>
              </a:rPr>
              <a:t>at</a:t>
            </a:r>
            <a:r>
              <a:rPr lang="en-GB" sz="1200" b="1" i="1" spc="-55" dirty="0">
                <a:solidFill>
                  <a:schemeClr val="bg1"/>
                </a:solidFill>
                <a:latin typeface="Arial"/>
                <a:cs typeface="Arial"/>
              </a:rPr>
              <a:t> </a:t>
            </a:r>
            <a:r>
              <a:rPr lang="en-GB" sz="1200" b="1" i="1" spc="35" dirty="0">
                <a:solidFill>
                  <a:schemeClr val="bg1"/>
                </a:solidFill>
                <a:latin typeface="Arial"/>
                <a:cs typeface="Arial"/>
              </a:rPr>
              <a:t>s</a:t>
            </a:r>
            <a:r>
              <a:rPr lang="en-GB" sz="1200" b="1" i="1" spc="45" dirty="0">
                <a:solidFill>
                  <a:schemeClr val="bg1"/>
                </a:solidFill>
                <a:latin typeface="Arial"/>
                <a:cs typeface="Arial"/>
              </a:rPr>
              <a:t>h</a:t>
            </a:r>
            <a:r>
              <a:rPr lang="en-GB" sz="1200" b="1" i="1" spc="75" dirty="0">
                <a:solidFill>
                  <a:schemeClr val="bg1"/>
                </a:solidFill>
                <a:latin typeface="Arial"/>
                <a:cs typeface="Arial"/>
              </a:rPr>
              <a:t>e</a:t>
            </a:r>
            <a:r>
              <a:rPr lang="en-GB" sz="1200" b="1" i="1" spc="40" dirty="0">
                <a:solidFill>
                  <a:schemeClr val="bg1"/>
                </a:solidFill>
                <a:latin typeface="Arial"/>
                <a:cs typeface="Arial"/>
              </a:rPr>
              <a:t>’</a:t>
            </a:r>
            <a:r>
              <a:rPr lang="en-GB" sz="1200" b="1" i="1" spc="80" dirty="0">
                <a:solidFill>
                  <a:schemeClr val="bg1"/>
                </a:solidFill>
                <a:latin typeface="Arial"/>
                <a:cs typeface="Arial"/>
              </a:rPr>
              <a:t>d</a:t>
            </a:r>
            <a:r>
              <a:rPr lang="en-GB" sz="1200" b="1" i="1" spc="-95" dirty="0">
                <a:solidFill>
                  <a:schemeClr val="bg1"/>
                </a:solidFill>
                <a:latin typeface="Arial"/>
                <a:cs typeface="Arial"/>
              </a:rPr>
              <a:t> </a:t>
            </a:r>
            <a:r>
              <a:rPr lang="en-GB" sz="1200" b="1" i="1" spc="75" dirty="0">
                <a:solidFill>
                  <a:schemeClr val="bg1"/>
                </a:solidFill>
                <a:latin typeface="Arial"/>
                <a:cs typeface="Arial"/>
              </a:rPr>
              <a:t>been</a:t>
            </a:r>
            <a:r>
              <a:rPr lang="en-GB" sz="1200" b="1" i="1" spc="-65" dirty="0">
                <a:solidFill>
                  <a:schemeClr val="bg1"/>
                </a:solidFill>
                <a:latin typeface="Arial"/>
                <a:cs typeface="Arial"/>
              </a:rPr>
              <a:t> </a:t>
            </a:r>
            <a:r>
              <a:rPr lang="en-GB" sz="1200" b="1" i="1" spc="55" dirty="0">
                <a:solidFill>
                  <a:schemeClr val="bg1"/>
                </a:solidFill>
                <a:latin typeface="Arial"/>
                <a:cs typeface="Arial"/>
              </a:rPr>
              <a:t>on</a:t>
            </a:r>
            <a:r>
              <a:rPr lang="en-GB" sz="1200" b="1" i="1" spc="-65" dirty="0">
                <a:solidFill>
                  <a:schemeClr val="bg1"/>
                </a:solidFill>
                <a:latin typeface="Arial"/>
                <a:cs typeface="Arial"/>
              </a:rPr>
              <a:t> </a:t>
            </a:r>
            <a:r>
              <a:rPr lang="en-GB" sz="1200" b="1" i="1" spc="-35" dirty="0">
                <a:solidFill>
                  <a:schemeClr val="bg1"/>
                </a:solidFill>
                <a:latin typeface="Arial"/>
                <a:cs typeface="Arial"/>
              </a:rPr>
              <a:t>BBC</a:t>
            </a:r>
            <a:r>
              <a:rPr lang="en-GB" sz="1200" b="1" i="1" spc="-75" dirty="0">
                <a:solidFill>
                  <a:schemeClr val="bg1"/>
                </a:solidFill>
                <a:latin typeface="Arial"/>
                <a:cs typeface="Arial"/>
              </a:rPr>
              <a:t> </a:t>
            </a:r>
            <a:r>
              <a:rPr lang="en-GB" sz="1200" b="1" i="1" spc="-20" dirty="0">
                <a:solidFill>
                  <a:schemeClr val="bg1"/>
                </a:solidFill>
                <a:latin typeface="Arial"/>
                <a:cs typeface="Arial"/>
              </a:rPr>
              <a:t>B</a:t>
            </a:r>
            <a:r>
              <a:rPr lang="en-GB" sz="1200" b="1" i="1" spc="-25" dirty="0">
                <a:solidFill>
                  <a:schemeClr val="bg1"/>
                </a:solidFill>
                <a:latin typeface="Arial"/>
                <a:cs typeface="Arial"/>
              </a:rPr>
              <a:t>r</a:t>
            </a:r>
            <a:r>
              <a:rPr lang="en-GB" sz="1200" b="1" i="1" spc="95" dirty="0">
                <a:solidFill>
                  <a:schemeClr val="bg1"/>
                </a:solidFill>
                <a:latin typeface="Arial"/>
                <a:cs typeface="Arial"/>
              </a:rPr>
              <a:t>eak</a:t>
            </a:r>
            <a:r>
              <a:rPr lang="en-GB" sz="1200" b="1" i="1" spc="60" dirty="0">
                <a:solidFill>
                  <a:schemeClr val="bg1"/>
                </a:solidFill>
                <a:latin typeface="Arial"/>
                <a:cs typeface="Arial"/>
              </a:rPr>
              <a:t>fast  </a:t>
            </a:r>
            <a:r>
              <a:rPr lang="en-GB" sz="1200" b="1" i="1" spc="105" dirty="0">
                <a:solidFill>
                  <a:schemeClr val="bg1"/>
                </a:solidFill>
                <a:latin typeface="Arial"/>
                <a:cs typeface="Arial"/>
              </a:rPr>
              <a:t>a</a:t>
            </a:r>
            <a:r>
              <a:rPr lang="en-GB" sz="1200" b="1" i="1" spc="120" dirty="0">
                <a:solidFill>
                  <a:schemeClr val="bg1"/>
                </a:solidFill>
                <a:latin typeface="Arial"/>
                <a:cs typeface="Arial"/>
              </a:rPr>
              <a:t>n</a:t>
            </a:r>
            <a:r>
              <a:rPr lang="en-GB" sz="1200" b="1" i="1" spc="80" dirty="0">
                <a:solidFill>
                  <a:schemeClr val="bg1"/>
                </a:solidFill>
                <a:latin typeface="Arial"/>
                <a:cs typeface="Arial"/>
              </a:rPr>
              <a:t>d</a:t>
            </a:r>
            <a:r>
              <a:rPr lang="en-GB" sz="1200" b="1" i="1" spc="-70" dirty="0">
                <a:solidFill>
                  <a:schemeClr val="bg1"/>
                </a:solidFill>
                <a:latin typeface="Arial"/>
                <a:cs typeface="Arial"/>
              </a:rPr>
              <a:t> </a:t>
            </a:r>
            <a:r>
              <a:rPr lang="en-GB" sz="1200" b="1" i="1" spc="95" dirty="0">
                <a:solidFill>
                  <a:schemeClr val="bg1"/>
                </a:solidFill>
                <a:latin typeface="Arial"/>
                <a:cs typeface="Arial"/>
              </a:rPr>
              <a:t>w</a:t>
            </a:r>
            <a:r>
              <a:rPr lang="en-GB" sz="1200" b="1" i="1" spc="30" dirty="0">
                <a:solidFill>
                  <a:schemeClr val="bg1"/>
                </a:solidFill>
                <a:latin typeface="Arial"/>
                <a:cs typeface="Arial"/>
              </a:rPr>
              <a:t>o</a:t>
            </a:r>
            <a:r>
              <a:rPr lang="en-GB" sz="1200" b="1" i="1" spc="35" dirty="0">
                <a:solidFill>
                  <a:schemeClr val="bg1"/>
                </a:solidFill>
                <a:latin typeface="Arial"/>
                <a:cs typeface="Arial"/>
              </a:rPr>
              <a:t>r</a:t>
            </a:r>
            <a:r>
              <a:rPr lang="en-GB" sz="1200" b="1" i="1" spc="70" dirty="0">
                <a:solidFill>
                  <a:schemeClr val="bg1"/>
                </a:solidFill>
                <a:latin typeface="Arial"/>
                <a:cs typeface="Arial"/>
              </a:rPr>
              <a:t>k</a:t>
            </a:r>
            <a:r>
              <a:rPr lang="en-GB" sz="1200" b="1" i="1" spc="75" dirty="0">
                <a:solidFill>
                  <a:schemeClr val="bg1"/>
                </a:solidFill>
                <a:latin typeface="Arial"/>
                <a:cs typeface="Arial"/>
              </a:rPr>
              <a:t>e</a:t>
            </a:r>
            <a:r>
              <a:rPr lang="en-GB" sz="1200" b="1" i="1" spc="80" dirty="0">
                <a:solidFill>
                  <a:schemeClr val="bg1"/>
                </a:solidFill>
                <a:latin typeface="Arial"/>
                <a:cs typeface="Arial"/>
              </a:rPr>
              <a:t>d</a:t>
            </a:r>
            <a:r>
              <a:rPr lang="en-GB" sz="1200" b="1" i="1" spc="-70" dirty="0">
                <a:solidFill>
                  <a:schemeClr val="bg1"/>
                </a:solidFill>
                <a:latin typeface="Arial"/>
                <a:cs typeface="Arial"/>
              </a:rPr>
              <a:t> </a:t>
            </a:r>
            <a:r>
              <a:rPr lang="en-GB" sz="1200" b="1" i="1" spc="95" dirty="0">
                <a:solidFill>
                  <a:schemeClr val="bg1"/>
                </a:solidFill>
                <a:latin typeface="Arial"/>
                <a:cs typeface="Arial"/>
              </a:rPr>
              <a:t>w</a:t>
            </a:r>
            <a:r>
              <a:rPr lang="en-GB" sz="1200" b="1" i="1" spc="20" dirty="0">
                <a:solidFill>
                  <a:schemeClr val="bg1"/>
                </a:solidFill>
                <a:latin typeface="Arial"/>
                <a:cs typeface="Arial"/>
              </a:rPr>
              <a:t>i</a:t>
            </a:r>
            <a:r>
              <a:rPr lang="en-GB" sz="1200" b="1" i="1" spc="75" dirty="0">
                <a:solidFill>
                  <a:schemeClr val="bg1"/>
                </a:solidFill>
                <a:latin typeface="Arial"/>
                <a:cs typeface="Arial"/>
              </a:rPr>
              <a:t>th</a:t>
            </a:r>
            <a:r>
              <a:rPr lang="en-GB" sz="1200" b="1" i="1" spc="-45" dirty="0">
                <a:solidFill>
                  <a:schemeClr val="bg1"/>
                </a:solidFill>
                <a:latin typeface="Arial"/>
                <a:cs typeface="Arial"/>
              </a:rPr>
              <a:t> </a:t>
            </a:r>
            <a:r>
              <a:rPr lang="en-GB" sz="1200" b="1" i="1" spc="75" dirty="0">
                <a:solidFill>
                  <a:schemeClr val="bg1"/>
                </a:solidFill>
                <a:latin typeface="Arial"/>
                <a:cs typeface="Arial"/>
              </a:rPr>
              <a:t>t</a:t>
            </a:r>
            <a:r>
              <a:rPr lang="en-GB" sz="1200" b="1" i="1" spc="80" dirty="0">
                <a:solidFill>
                  <a:schemeClr val="bg1"/>
                </a:solidFill>
                <a:latin typeface="Arial"/>
                <a:cs typeface="Arial"/>
              </a:rPr>
              <a:t>h</a:t>
            </a:r>
            <a:r>
              <a:rPr lang="en-GB" sz="1200" b="1" i="1" spc="70" dirty="0">
                <a:solidFill>
                  <a:schemeClr val="bg1"/>
                </a:solidFill>
                <a:latin typeface="Arial"/>
                <a:cs typeface="Arial"/>
              </a:rPr>
              <a:t>e</a:t>
            </a:r>
            <a:r>
              <a:rPr lang="en-GB" sz="1200" b="1" i="1" spc="-70" dirty="0">
                <a:solidFill>
                  <a:schemeClr val="bg1"/>
                </a:solidFill>
                <a:latin typeface="Arial"/>
                <a:cs typeface="Arial"/>
              </a:rPr>
              <a:t> </a:t>
            </a:r>
            <a:r>
              <a:rPr lang="en-GB" sz="1200" b="1" i="1" spc="-80" dirty="0">
                <a:solidFill>
                  <a:schemeClr val="bg1"/>
                </a:solidFill>
                <a:latin typeface="Arial"/>
                <a:cs typeface="Arial"/>
              </a:rPr>
              <a:t>R</a:t>
            </a:r>
            <a:r>
              <a:rPr lang="en-GB" sz="1200" b="1" i="1" spc="30" dirty="0">
                <a:solidFill>
                  <a:schemeClr val="bg1"/>
                </a:solidFill>
                <a:latin typeface="Arial"/>
                <a:cs typeface="Arial"/>
              </a:rPr>
              <a:t>o</a:t>
            </a:r>
            <a:r>
              <a:rPr lang="en-GB" sz="1200" b="1" i="1" spc="95" dirty="0">
                <a:solidFill>
                  <a:schemeClr val="bg1"/>
                </a:solidFill>
                <a:latin typeface="Arial"/>
                <a:cs typeface="Arial"/>
              </a:rPr>
              <a:t>y</a:t>
            </a:r>
            <a:r>
              <a:rPr lang="en-GB" sz="1200" b="1" i="1" spc="80" dirty="0">
                <a:solidFill>
                  <a:schemeClr val="bg1"/>
                </a:solidFill>
                <a:latin typeface="Arial"/>
                <a:cs typeface="Arial"/>
              </a:rPr>
              <a:t>al</a:t>
            </a:r>
            <a:r>
              <a:rPr lang="en-GB" sz="1200" b="1" i="1" spc="-90" dirty="0">
                <a:solidFill>
                  <a:schemeClr val="bg1"/>
                </a:solidFill>
                <a:latin typeface="Arial"/>
                <a:cs typeface="Arial"/>
              </a:rPr>
              <a:t> </a:t>
            </a:r>
            <a:r>
              <a:rPr lang="en-GB" sz="1200" b="1" i="1" spc="10" dirty="0">
                <a:solidFill>
                  <a:schemeClr val="bg1"/>
                </a:solidFill>
                <a:latin typeface="Arial"/>
                <a:cs typeface="Arial"/>
              </a:rPr>
              <a:t>So</a:t>
            </a:r>
            <a:r>
              <a:rPr lang="en-GB" sz="1200" b="1" i="1" spc="5" dirty="0">
                <a:solidFill>
                  <a:schemeClr val="bg1"/>
                </a:solidFill>
                <a:latin typeface="Arial"/>
                <a:cs typeface="Arial"/>
              </a:rPr>
              <a:t>c</a:t>
            </a:r>
            <a:r>
              <a:rPr lang="en-GB" sz="1200" b="1" i="1" spc="20" dirty="0">
                <a:solidFill>
                  <a:schemeClr val="bg1"/>
                </a:solidFill>
                <a:latin typeface="Arial"/>
                <a:cs typeface="Arial"/>
              </a:rPr>
              <a:t>i</a:t>
            </a:r>
            <a:r>
              <a:rPr lang="en-GB" sz="1200" b="1" i="1" spc="70" dirty="0">
                <a:solidFill>
                  <a:schemeClr val="bg1"/>
                </a:solidFill>
                <a:latin typeface="Arial"/>
                <a:cs typeface="Arial"/>
              </a:rPr>
              <a:t>e</a:t>
            </a:r>
            <a:r>
              <a:rPr lang="en-GB" sz="1200" b="1" i="1" spc="75" dirty="0">
                <a:solidFill>
                  <a:schemeClr val="bg1"/>
                </a:solidFill>
                <a:latin typeface="Arial"/>
                <a:cs typeface="Arial"/>
              </a:rPr>
              <a:t>t</a:t>
            </a:r>
            <a:r>
              <a:rPr lang="en-GB" sz="1200" b="1" i="1" spc="90" dirty="0">
                <a:solidFill>
                  <a:schemeClr val="bg1"/>
                </a:solidFill>
                <a:latin typeface="Arial"/>
                <a:cs typeface="Arial"/>
              </a:rPr>
              <a:t>y</a:t>
            </a:r>
            <a:r>
              <a:rPr lang="en-GB" sz="1200" b="1" i="1" spc="-65" dirty="0">
                <a:solidFill>
                  <a:schemeClr val="bg1"/>
                </a:solidFill>
                <a:latin typeface="Arial"/>
                <a:cs typeface="Arial"/>
              </a:rPr>
              <a:t> </a:t>
            </a:r>
            <a:r>
              <a:rPr lang="en-GB" sz="1200" b="1" i="1" spc="30" dirty="0">
                <a:solidFill>
                  <a:schemeClr val="bg1"/>
                </a:solidFill>
                <a:latin typeface="Arial"/>
                <a:cs typeface="Arial"/>
              </a:rPr>
              <a:t>o</a:t>
            </a:r>
            <a:r>
              <a:rPr lang="en-GB" sz="1200" b="1" i="1" spc="25" dirty="0">
                <a:solidFill>
                  <a:schemeClr val="bg1"/>
                </a:solidFill>
                <a:latin typeface="Arial"/>
                <a:cs typeface="Arial"/>
              </a:rPr>
              <a:t>f  </a:t>
            </a:r>
            <a:r>
              <a:rPr lang="en-GB" sz="1200" b="1" i="1" spc="35" dirty="0">
                <a:solidFill>
                  <a:schemeClr val="bg1"/>
                </a:solidFill>
                <a:latin typeface="Arial"/>
                <a:cs typeface="Arial"/>
              </a:rPr>
              <a:t>Public</a:t>
            </a:r>
            <a:r>
              <a:rPr lang="en-GB" sz="1200" b="1" i="1" spc="-85" dirty="0">
                <a:solidFill>
                  <a:schemeClr val="bg1"/>
                </a:solidFill>
                <a:latin typeface="Arial"/>
                <a:cs typeface="Arial"/>
              </a:rPr>
              <a:t> </a:t>
            </a:r>
            <a:r>
              <a:rPr lang="en-GB" sz="1200" b="1" i="1" spc="60" dirty="0">
                <a:solidFill>
                  <a:schemeClr val="bg1"/>
                </a:solidFill>
                <a:latin typeface="Arial"/>
                <a:cs typeface="Arial"/>
              </a:rPr>
              <a:t>Health.”</a:t>
            </a:r>
            <a:r>
              <a:rPr lang="en-GB" sz="1200" b="1" i="1" spc="-70" dirty="0">
                <a:solidFill>
                  <a:schemeClr val="bg1"/>
                </a:solidFill>
                <a:latin typeface="Arial"/>
                <a:cs typeface="Arial"/>
              </a:rPr>
              <a:t> </a:t>
            </a:r>
            <a:r>
              <a:rPr lang="en-GB" sz="1200" b="1" i="1" spc="165" dirty="0">
                <a:solidFill>
                  <a:schemeClr val="bg1"/>
                </a:solidFill>
                <a:latin typeface="Arial"/>
                <a:cs typeface="Arial"/>
              </a:rPr>
              <a:t>–</a:t>
            </a:r>
            <a:r>
              <a:rPr lang="en-GB" sz="1200" b="1" i="1" spc="-70" dirty="0">
                <a:solidFill>
                  <a:schemeClr val="bg1"/>
                </a:solidFill>
                <a:latin typeface="Arial"/>
                <a:cs typeface="Arial"/>
              </a:rPr>
              <a:t> </a:t>
            </a:r>
            <a:r>
              <a:rPr lang="en-GB" sz="1200" b="1" i="1" spc="85" dirty="0">
                <a:solidFill>
                  <a:schemeClr val="bg1"/>
                </a:solidFill>
                <a:latin typeface="Arial"/>
                <a:cs typeface="Arial"/>
              </a:rPr>
              <a:t>Anya</a:t>
            </a:r>
            <a:endParaRPr lang="en-GB" sz="1200" dirty="0">
              <a:solidFill>
                <a:schemeClr val="bg1"/>
              </a:solidFill>
              <a:latin typeface="Arial"/>
              <a:cs typeface="Arial"/>
            </a:endParaRPr>
          </a:p>
          <a:p>
            <a:endParaRPr lang="en-GB" dirty="0"/>
          </a:p>
        </p:txBody>
      </p:sp>
      <p:pic>
        <p:nvPicPr>
          <p:cNvPr id="13" name="Picture 12"/>
          <p:cNvPicPr>
            <a:picLocks noChangeAspect="1"/>
          </p:cNvPicPr>
          <p:nvPr/>
        </p:nvPicPr>
        <p:blipFill>
          <a:blip r:embed="rId4"/>
          <a:stretch>
            <a:fillRect/>
          </a:stretch>
        </p:blipFill>
        <p:spPr>
          <a:xfrm>
            <a:off x="7779809" y="1628799"/>
            <a:ext cx="1035606" cy="2031325"/>
          </a:xfrm>
          <a:prstGeom prst="rect">
            <a:avLst/>
          </a:prstGeom>
        </p:spPr>
      </p:pic>
      <p:sp>
        <p:nvSpPr>
          <p:cNvPr id="14" name="TextBox 13"/>
          <p:cNvSpPr txBox="1"/>
          <p:nvPr/>
        </p:nvSpPr>
        <p:spPr>
          <a:xfrm>
            <a:off x="5845886" y="1628800"/>
            <a:ext cx="1894465" cy="2031325"/>
          </a:xfrm>
          <a:prstGeom prst="rect">
            <a:avLst/>
          </a:prstGeom>
          <a:solidFill>
            <a:schemeClr val="tx2"/>
          </a:solidFill>
        </p:spPr>
        <p:txBody>
          <a:bodyPr wrap="square" rtlCol="0">
            <a:spAutoFit/>
          </a:bodyPr>
          <a:lstStyle/>
          <a:p>
            <a:r>
              <a:rPr lang="en-GB" sz="1200" b="1" i="1" spc="30" dirty="0">
                <a:solidFill>
                  <a:schemeClr val="bg1"/>
                </a:solidFill>
                <a:latin typeface="Trebuchet MS" panose="020B0603020202020204" pitchFamily="34" charset="0"/>
                <a:cs typeface="Arial"/>
              </a:rPr>
              <a:t>“I </a:t>
            </a:r>
            <a:r>
              <a:rPr lang="en-GB" sz="1200" b="1" i="1" spc="60" dirty="0">
                <a:solidFill>
                  <a:schemeClr val="bg1"/>
                </a:solidFill>
                <a:latin typeface="Trebuchet MS" panose="020B0603020202020204" pitchFamily="34" charset="0"/>
                <a:cs typeface="Arial"/>
              </a:rPr>
              <a:t>volunteer </a:t>
            </a:r>
            <a:r>
              <a:rPr lang="en-GB" sz="1200" b="1" i="1" spc="65" dirty="0">
                <a:solidFill>
                  <a:schemeClr val="bg1"/>
                </a:solidFill>
                <a:latin typeface="Trebuchet MS" panose="020B0603020202020204" pitchFamily="34" charset="0"/>
                <a:cs typeface="Arial"/>
              </a:rPr>
              <a:t>with </a:t>
            </a:r>
            <a:r>
              <a:rPr lang="en-GB" sz="1200" b="1" i="1" spc="75" dirty="0" err="1">
                <a:solidFill>
                  <a:schemeClr val="bg1"/>
                </a:solidFill>
                <a:latin typeface="Trebuchet MS" panose="020B0603020202020204" pitchFamily="34" charset="0"/>
                <a:cs typeface="Arial"/>
              </a:rPr>
              <a:t>Healthwatch</a:t>
            </a:r>
            <a:r>
              <a:rPr lang="en-GB" sz="1200" b="1" i="1" spc="75" dirty="0">
                <a:solidFill>
                  <a:schemeClr val="bg1"/>
                </a:solidFill>
                <a:latin typeface="Trebuchet MS" panose="020B0603020202020204" pitchFamily="34" charset="0"/>
                <a:cs typeface="Arial"/>
              </a:rPr>
              <a:t> </a:t>
            </a:r>
            <a:r>
              <a:rPr lang="en-GB" sz="1200" b="1" i="1" spc="50" dirty="0">
                <a:solidFill>
                  <a:schemeClr val="bg1"/>
                </a:solidFill>
                <a:latin typeface="Trebuchet MS" panose="020B0603020202020204" pitchFamily="34" charset="0"/>
                <a:cs typeface="Arial"/>
              </a:rPr>
              <a:t>to </a:t>
            </a:r>
            <a:r>
              <a:rPr lang="en-GB" sz="1200" b="1" i="1" spc="75" dirty="0">
                <a:solidFill>
                  <a:schemeClr val="bg1"/>
                </a:solidFill>
                <a:latin typeface="Trebuchet MS" panose="020B0603020202020204" pitchFamily="34" charset="0"/>
                <a:cs typeface="Arial"/>
              </a:rPr>
              <a:t>be </a:t>
            </a:r>
            <a:r>
              <a:rPr lang="en-GB" sz="1200" b="1" i="1" spc="80" dirty="0">
                <a:solidFill>
                  <a:schemeClr val="bg1"/>
                </a:solidFill>
                <a:latin typeface="Trebuchet MS" panose="020B0603020202020204" pitchFamily="34" charset="0"/>
                <a:cs typeface="Arial"/>
              </a:rPr>
              <a:t> </a:t>
            </a:r>
            <a:r>
              <a:rPr lang="en-GB" sz="1200" b="1" i="1" spc="70" dirty="0">
                <a:solidFill>
                  <a:schemeClr val="bg1"/>
                </a:solidFill>
                <a:latin typeface="Trebuchet MS" panose="020B0603020202020204" pitchFamily="34" charset="0"/>
                <a:cs typeface="Arial"/>
              </a:rPr>
              <a:t>e</a:t>
            </a:r>
            <a:r>
              <a:rPr lang="en-GB" sz="1200" b="1" i="1" spc="75" dirty="0">
                <a:solidFill>
                  <a:schemeClr val="bg1"/>
                </a:solidFill>
                <a:latin typeface="Trebuchet MS" panose="020B0603020202020204" pitchFamily="34" charset="0"/>
                <a:cs typeface="Arial"/>
              </a:rPr>
              <a:t>d</a:t>
            </a:r>
            <a:r>
              <a:rPr lang="en-GB" sz="1200" b="1" i="1" spc="80" dirty="0">
                <a:solidFill>
                  <a:schemeClr val="bg1"/>
                </a:solidFill>
                <a:latin typeface="Trebuchet MS" panose="020B0603020202020204" pitchFamily="34" charset="0"/>
                <a:cs typeface="Arial"/>
              </a:rPr>
              <a:t>u</a:t>
            </a:r>
            <a:r>
              <a:rPr lang="en-GB" sz="1200" b="1" i="1" spc="45" dirty="0">
                <a:solidFill>
                  <a:schemeClr val="bg1"/>
                </a:solidFill>
                <a:latin typeface="Trebuchet MS" panose="020B0603020202020204" pitchFamily="34" charset="0"/>
                <a:cs typeface="Arial"/>
              </a:rPr>
              <a:t>c</a:t>
            </a:r>
            <a:r>
              <a:rPr lang="en-GB" sz="1200" b="1" i="1" spc="145" dirty="0">
                <a:solidFill>
                  <a:schemeClr val="bg1"/>
                </a:solidFill>
                <a:latin typeface="Trebuchet MS" panose="020B0603020202020204" pitchFamily="34" charset="0"/>
                <a:cs typeface="Arial"/>
              </a:rPr>
              <a:t>a</a:t>
            </a:r>
            <a:r>
              <a:rPr lang="en-GB" sz="1200" b="1" i="1" spc="75" dirty="0">
                <a:solidFill>
                  <a:schemeClr val="bg1"/>
                </a:solidFill>
                <a:latin typeface="Trebuchet MS" panose="020B0603020202020204" pitchFamily="34" charset="0"/>
                <a:cs typeface="Arial"/>
              </a:rPr>
              <a:t>t</a:t>
            </a:r>
            <a:r>
              <a:rPr lang="en-GB" sz="1200" b="1" i="1" spc="70" dirty="0">
                <a:solidFill>
                  <a:schemeClr val="bg1"/>
                </a:solidFill>
                <a:latin typeface="Trebuchet MS" panose="020B0603020202020204" pitchFamily="34" charset="0"/>
                <a:cs typeface="Arial"/>
              </a:rPr>
              <a:t>e</a:t>
            </a:r>
            <a:r>
              <a:rPr lang="en-GB" sz="1200" b="1" i="1" spc="80" dirty="0">
                <a:solidFill>
                  <a:schemeClr val="bg1"/>
                </a:solidFill>
                <a:latin typeface="Trebuchet MS" panose="020B0603020202020204" pitchFamily="34" charset="0"/>
                <a:cs typeface="Arial"/>
              </a:rPr>
              <a:t>d</a:t>
            </a:r>
            <a:r>
              <a:rPr lang="en-GB" sz="1200" b="1" i="1" spc="-70" dirty="0">
                <a:solidFill>
                  <a:schemeClr val="bg1"/>
                </a:solidFill>
                <a:latin typeface="Trebuchet MS" panose="020B0603020202020204" pitchFamily="34" charset="0"/>
                <a:cs typeface="Arial"/>
              </a:rPr>
              <a:t> </a:t>
            </a:r>
            <a:r>
              <a:rPr lang="en-GB" sz="1200" b="1" i="1" spc="30" dirty="0">
                <a:solidFill>
                  <a:schemeClr val="bg1"/>
                </a:solidFill>
                <a:latin typeface="Trebuchet MS" panose="020B0603020202020204" pitchFamily="34" charset="0"/>
                <a:cs typeface="Arial"/>
              </a:rPr>
              <a:t>o</a:t>
            </a:r>
            <a:r>
              <a:rPr lang="en-GB" sz="1200" b="1" i="1" spc="75" dirty="0">
                <a:solidFill>
                  <a:schemeClr val="bg1"/>
                </a:solidFill>
                <a:latin typeface="Trebuchet MS" panose="020B0603020202020204" pitchFamily="34" charset="0"/>
                <a:cs typeface="Arial"/>
              </a:rPr>
              <a:t>n</a:t>
            </a:r>
            <a:r>
              <a:rPr lang="en-GB" sz="1200" b="1" i="1" spc="-65" dirty="0">
                <a:solidFill>
                  <a:schemeClr val="bg1"/>
                </a:solidFill>
                <a:latin typeface="Trebuchet MS" panose="020B0603020202020204" pitchFamily="34" charset="0"/>
                <a:cs typeface="Arial"/>
              </a:rPr>
              <a:t> </a:t>
            </a:r>
            <a:r>
              <a:rPr lang="en-GB" sz="1200" b="1" i="1" spc="75" dirty="0">
                <a:solidFill>
                  <a:schemeClr val="bg1"/>
                </a:solidFill>
                <a:latin typeface="Trebuchet MS" panose="020B0603020202020204" pitchFamily="34" charset="0"/>
                <a:cs typeface="Arial"/>
              </a:rPr>
              <a:t>pe</a:t>
            </a:r>
            <a:r>
              <a:rPr lang="en-GB" sz="1200" b="1" i="1" spc="30" dirty="0">
                <a:solidFill>
                  <a:schemeClr val="bg1"/>
                </a:solidFill>
                <a:latin typeface="Trebuchet MS" panose="020B0603020202020204" pitchFamily="34" charset="0"/>
                <a:cs typeface="Arial"/>
              </a:rPr>
              <a:t>o</a:t>
            </a:r>
            <a:r>
              <a:rPr lang="en-GB" sz="1200" b="1" i="1" spc="70" dirty="0">
                <a:solidFill>
                  <a:schemeClr val="bg1"/>
                </a:solidFill>
                <a:latin typeface="Trebuchet MS" panose="020B0603020202020204" pitchFamily="34" charset="0"/>
                <a:cs typeface="Arial"/>
              </a:rPr>
              <a:t>p</a:t>
            </a:r>
            <a:r>
              <a:rPr lang="en-GB" sz="1200" b="1" i="1" spc="35" dirty="0">
                <a:solidFill>
                  <a:schemeClr val="bg1"/>
                </a:solidFill>
                <a:latin typeface="Trebuchet MS" panose="020B0603020202020204" pitchFamily="34" charset="0"/>
                <a:cs typeface="Arial"/>
              </a:rPr>
              <a:t>l</a:t>
            </a:r>
            <a:r>
              <a:rPr lang="en-GB" sz="1200" b="1" i="1" spc="70" dirty="0">
                <a:solidFill>
                  <a:schemeClr val="bg1"/>
                </a:solidFill>
                <a:latin typeface="Trebuchet MS" panose="020B0603020202020204" pitchFamily="34" charset="0"/>
                <a:cs typeface="Arial"/>
              </a:rPr>
              <a:t>e</a:t>
            </a:r>
            <a:r>
              <a:rPr lang="en-GB" sz="1200" b="1" i="1" spc="-90" dirty="0">
                <a:solidFill>
                  <a:schemeClr val="bg1"/>
                </a:solidFill>
                <a:latin typeface="Trebuchet MS" panose="020B0603020202020204" pitchFamily="34" charset="0"/>
                <a:cs typeface="Arial"/>
              </a:rPr>
              <a:t> </a:t>
            </a:r>
            <a:r>
              <a:rPr lang="en-GB" sz="1200" b="1" i="1" spc="100" dirty="0">
                <a:solidFill>
                  <a:schemeClr val="bg1"/>
                </a:solidFill>
                <a:latin typeface="Trebuchet MS" panose="020B0603020202020204" pitchFamily="34" charset="0"/>
                <a:cs typeface="Arial"/>
              </a:rPr>
              <a:t>w</a:t>
            </a:r>
            <a:r>
              <a:rPr lang="en-GB" sz="1200" b="1" i="1" spc="80" dirty="0">
                <a:solidFill>
                  <a:schemeClr val="bg1"/>
                </a:solidFill>
                <a:latin typeface="Trebuchet MS" panose="020B0603020202020204" pitchFamily="34" charset="0"/>
                <a:cs typeface="Arial"/>
              </a:rPr>
              <a:t>h</a:t>
            </a:r>
            <a:r>
              <a:rPr lang="en-GB" sz="1200" b="1" i="1" spc="30" dirty="0">
                <a:solidFill>
                  <a:schemeClr val="bg1"/>
                </a:solidFill>
                <a:latin typeface="Trebuchet MS" panose="020B0603020202020204" pitchFamily="34" charset="0"/>
                <a:cs typeface="Arial"/>
              </a:rPr>
              <a:t>o</a:t>
            </a:r>
            <a:r>
              <a:rPr lang="en-GB" sz="1200" b="1" i="1" spc="-70" dirty="0">
                <a:solidFill>
                  <a:schemeClr val="bg1"/>
                </a:solidFill>
                <a:latin typeface="Trebuchet MS" panose="020B0603020202020204" pitchFamily="34" charset="0"/>
                <a:cs typeface="Arial"/>
              </a:rPr>
              <a:t> </a:t>
            </a:r>
            <a:r>
              <a:rPr lang="en-GB" sz="1200" b="1" i="1" spc="110" dirty="0">
                <a:solidFill>
                  <a:schemeClr val="bg1"/>
                </a:solidFill>
                <a:latin typeface="Trebuchet MS" panose="020B0603020202020204" pitchFamily="34" charset="0"/>
                <a:cs typeface="Arial"/>
              </a:rPr>
              <a:t>a</a:t>
            </a:r>
            <a:r>
              <a:rPr lang="en-GB" sz="1200" b="1" i="1" spc="65" dirty="0">
                <a:solidFill>
                  <a:schemeClr val="bg1"/>
                </a:solidFill>
                <a:latin typeface="Trebuchet MS" panose="020B0603020202020204" pitchFamily="34" charset="0"/>
                <a:cs typeface="Arial"/>
              </a:rPr>
              <a:t>r</a:t>
            </a:r>
            <a:r>
              <a:rPr lang="en-GB" sz="1200" b="1" i="1" spc="70" dirty="0">
                <a:solidFill>
                  <a:schemeClr val="bg1"/>
                </a:solidFill>
                <a:latin typeface="Trebuchet MS" panose="020B0603020202020204" pitchFamily="34" charset="0"/>
                <a:cs typeface="Arial"/>
              </a:rPr>
              <a:t>e</a:t>
            </a:r>
            <a:r>
              <a:rPr lang="en-GB" sz="1200" b="1" i="1" spc="-45" dirty="0">
                <a:solidFill>
                  <a:schemeClr val="bg1"/>
                </a:solidFill>
                <a:latin typeface="Trebuchet MS" panose="020B0603020202020204" pitchFamily="34" charset="0"/>
                <a:cs typeface="Arial"/>
              </a:rPr>
              <a:t> </a:t>
            </a:r>
            <a:r>
              <a:rPr lang="en-GB" sz="1200" b="1" i="1" spc="20" dirty="0">
                <a:solidFill>
                  <a:schemeClr val="bg1"/>
                </a:solidFill>
                <a:latin typeface="Trebuchet MS" panose="020B0603020202020204" pitchFamily="34" charset="0"/>
                <a:cs typeface="Arial"/>
              </a:rPr>
              <a:t>i</a:t>
            </a:r>
            <a:r>
              <a:rPr lang="en-GB" sz="1200" b="1" i="1" spc="75" dirty="0">
                <a:solidFill>
                  <a:schemeClr val="bg1"/>
                </a:solidFill>
                <a:latin typeface="Trebuchet MS" panose="020B0603020202020204" pitchFamily="34" charset="0"/>
                <a:cs typeface="Arial"/>
              </a:rPr>
              <a:t>n</a:t>
            </a:r>
            <a:r>
              <a:rPr lang="en-GB" sz="1200" b="1" i="1" spc="-65" dirty="0">
                <a:solidFill>
                  <a:schemeClr val="bg1"/>
                </a:solidFill>
                <a:latin typeface="Trebuchet MS" panose="020B0603020202020204" pitchFamily="34" charset="0"/>
                <a:cs typeface="Arial"/>
              </a:rPr>
              <a:t> </a:t>
            </a:r>
            <a:r>
              <a:rPr lang="en-GB" sz="1200" b="1" i="1" spc="70" dirty="0">
                <a:solidFill>
                  <a:schemeClr val="bg1"/>
                </a:solidFill>
                <a:latin typeface="Trebuchet MS" panose="020B0603020202020204" pitchFamily="34" charset="0"/>
                <a:cs typeface="Arial"/>
              </a:rPr>
              <a:t>d</a:t>
            </a:r>
            <a:r>
              <a:rPr lang="en-GB" sz="1200" b="1" i="1" spc="35" dirty="0">
                <a:solidFill>
                  <a:schemeClr val="bg1"/>
                </a:solidFill>
                <a:latin typeface="Trebuchet MS" panose="020B0603020202020204" pitchFamily="34" charset="0"/>
                <a:cs typeface="Arial"/>
              </a:rPr>
              <a:t>i</a:t>
            </a:r>
            <a:r>
              <a:rPr lang="en-GB" sz="1200" b="1" i="1" spc="45" dirty="0">
                <a:solidFill>
                  <a:schemeClr val="bg1"/>
                </a:solidFill>
                <a:latin typeface="Trebuchet MS" panose="020B0603020202020204" pitchFamily="34" charset="0"/>
                <a:cs typeface="Arial"/>
              </a:rPr>
              <a:t>ffe</a:t>
            </a:r>
            <a:r>
              <a:rPr lang="en-GB" sz="1200" b="1" i="1" spc="35" dirty="0">
                <a:solidFill>
                  <a:schemeClr val="bg1"/>
                </a:solidFill>
                <a:latin typeface="Trebuchet MS" panose="020B0603020202020204" pitchFamily="34" charset="0"/>
                <a:cs typeface="Arial"/>
              </a:rPr>
              <a:t>r</a:t>
            </a:r>
            <a:r>
              <a:rPr lang="en-GB" sz="1200" b="1" i="1" spc="70" dirty="0">
                <a:solidFill>
                  <a:schemeClr val="bg1"/>
                </a:solidFill>
                <a:latin typeface="Trebuchet MS" panose="020B0603020202020204" pitchFamily="34" charset="0"/>
                <a:cs typeface="Arial"/>
              </a:rPr>
              <a:t>e</a:t>
            </a:r>
            <a:r>
              <a:rPr lang="en-GB" sz="1200" b="1" i="1" spc="80" dirty="0">
                <a:solidFill>
                  <a:schemeClr val="bg1"/>
                </a:solidFill>
                <a:latin typeface="Trebuchet MS" panose="020B0603020202020204" pitchFamily="34" charset="0"/>
                <a:cs typeface="Arial"/>
              </a:rPr>
              <a:t>n</a:t>
            </a:r>
            <a:r>
              <a:rPr lang="en-GB" sz="1200" b="1" i="1" spc="75" dirty="0">
                <a:solidFill>
                  <a:schemeClr val="bg1"/>
                </a:solidFill>
                <a:latin typeface="Trebuchet MS" panose="020B0603020202020204" pitchFamily="34" charset="0"/>
                <a:cs typeface="Arial"/>
              </a:rPr>
              <a:t>t  </a:t>
            </a:r>
            <a:r>
              <a:rPr lang="en-GB" sz="1200" b="1" i="1" spc="40" dirty="0">
                <a:solidFill>
                  <a:schemeClr val="bg1"/>
                </a:solidFill>
                <a:latin typeface="Trebuchet MS" panose="020B0603020202020204" pitchFamily="34" charset="0"/>
                <a:cs typeface="Arial"/>
              </a:rPr>
              <a:t>pos</a:t>
            </a:r>
            <a:r>
              <a:rPr lang="en-GB" sz="1200" b="1" i="1" spc="20" dirty="0">
                <a:solidFill>
                  <a:schemeClr val="bg1"/>
                </a:solidFill>
                <a:latin typeface="Trebuchet MS" panose="020B0603020202020204" pitchFamily="34" charset="0"/>
                <a:cs typeface="Arial"/>
              </a:rPr>
              <a:t>i</a:t>
            </a:r>
            <a:r>
              <a:rPr lang="en-GB" sz="1200" b="1" i="1" spc="75" dirty="0">
                <a:solidFill>
                  <a:schemeClr val="bg1"/>
                </a:solidFill>
                <a:latin typeface="Trebuchet MS" panose="020B0603020202020204" pitchFamily="34" charset="0"/>
                <a:cs typeface="Arial"/>
              </a:rPr>
              <a:t>t</a:t>
            </a:r>
            <a:r>
              <a:rPr lang="en-GB" sz="1200" b="1" i="1" spc="20" dirty="0">
                <a:solidFill>
                  <a:schemeClr val="bg1"/>
                </a:solidFill>
                <a:latin typeface="Trebuchet MS" panose="020B0603020202020204" pitchFamily="34" charset="0"/>
                <a:cs typeface="Arial"/>
              </a:rPr>
              <a:t>i</a:t>
            </a:r>
            <a:r>
              <a:rPr lang="en-GB" sz="1200" b="1" i="1" spc="55" dirty="0">
                <a:solidFill>
                  <a:schemeClr val="bg1"/>
                </a:solidFill>
                <a:latin typeface="Trebuchet MS" panose="020B0603020202020204" pitchFamily="34" charset="0"/>
                <a:cs typeface="Arial"/>
              </a:rPr>
              <a:t>o</a:t>
            </a:r>
            <a:r>
              <a:rPr lang="en-GB" sz="1200" b="1" i="1" spc="60" dirty="0">
                <a:solidFill>
                  <a:schemeClr val="bg1"/>
                </a:solidFill>
                <a:latin typeface="Trebuchet MS" panose="020B0603020202020204" pitchFamily="34" charset="0"/>
                <a:cs typeface="Arial"/>
              </a:rPr>
              <a:t>n</a:t>
            </a:r>
            <a:r>
              <a:rPr lang="en-GB" sz="1200" b="1" i="1" dirty="0">
                <a:solidFill>
                  <a:schemeClr val="bg1"/>
                </a:solidFill>
                <a:latin typeface="Trebuchet MS" panose="020B0603020202020204" pitchFamily="34" charset="0"/>
                <a:cs typeface="Arial"/>
              </a:rPr>
              <a:t>s</a:t>
            </a:r>
            <a:r>
              <a:rPr lang="en-GB" sz="1200" b="1" i="1" spc="-95" dirty="0">
                <a:solidFill>
                  <a:schemeClr val="bg1"/>
                </a:solidFill>
                <a:latin typeface="Trebuchet MS" panose="020B0603020202020204" pitchFamily="34" charset="0"/>
                <a:cs typeface="Arial"/>
              </a:rPr>
              <a:t> </a:t>
            </a:r>
            <a:r>
              <a:rPr lang="en-GB" sz="1200" b="1" i="1" spc="75" dirty="0">
                <a:solidFill>
                  <a:schemeClr val="bg1"/>
                </a:solidFill>
                <a:latin typeface="Trebuchet MS" panose="020B0603020202020204" pitchFamily="34" charset="0"/>
                <a:cs typeface="Arial"/>
              </a:rPr>
              <a:t>t</a:t>
            </a:r>
            <a:r>
              <a:rPr lang="en-GB" sz="1200" b="1" i="1" spc="30" dirty="0">
                <a:solidFill>
                  <a:schemeClr val="bg1"/>
                </a:solidFill>
                <a:latin typeface="Trebuchet MS" panose="020B0603020202020204" pitchFamily="34" charset="0"/>
                <a:cs typeface="Arial"/>
              </a:rPr>
              <a:t>o</a:t>
            </a:r>
            <a:r>
              <a:rPr lang="en-GB" sz="1200" b="1" i="1" spc="-45" dirty="0">
                <a:solidFill>
                  <a:schemeClr val="bg1"/>
                </a:solidFill>
                <a:latin typeface="Trebuchet MS" panose="020B0603020202020204" pitchFamily="34" charset="0"/>
                <a:cs typeface="Arial"/>
              </a:rPr>
              <a:t> </a:t>
            </a:r>
            <a:r>
              <a:rPr lang="en-GB" sz="1200" b="1" i="1" spc="135" dirty="0">
                <a:solidFill>
                  <a:schemeClr val="bg1"/>
                </a:solidFill>
                <a:latin typeface="Trebuchet MS" panose="020B0603020202020204" pitchFamily="34" charset="0"/>
                <a:cs typeface="Arial"/>
              </a:rPr>
              <a:t>me</a:t>
            </a:r>
            <a:r>
              <a:rPr lang="en-GB" sz="1200" b="1" i="1" spc="5" dirty="0">
                <a:solidFill>
                  <a:schemeClr val="bg1"/>
                </a:solidFill>
                <a:latin typeface="Trebuchet MS" panose="020B0603020202020204" pitchFamily="34" charset="0"/>
                <a:cs typeface="Arial"/>
              </a:rPr>
              <a:t>.</a:t>
            </a:r>
            <a:r>
              <a:rPr lang="en-GB" sz="1200" b="1" i="1" spc="-75" dirty="0">
                <a:solidFill>
                  <a:schemeClr val="bg1"/>
                </a:solidFill>
                <a:latin typeface="Trebuchet MS" panose="020B0603020202020204" pitchFamily="34" charset="0"/>
                <a:cs typeface="Arial"/>
              </a:rPr>
              <a:t> </a:t>
            </a:r>
            <a:r>
              <a:rPr lang="en-GB" sz="1200" b="1" i="1" spc="20" dirty="0">
                <a:solidFill>
                  <a:schemeClr val="bg1"/>
                </a:solidFill>
                <a:latin typeface="Trebuchet MS" panose="020B0603020202020204" pitchFamily="34" charset="0"/>
                <a:cs typeface="Arial"/>
              </a:rPr>
              <a:t>I</a:t>
            </a:r>
            <a:r>
              <a:rPr lang="en-GB" sz="1200" b="1" i="1" spc="-70" dirty="0">
                <a:solidFill>
                  <a:schemeClr val="bg1"/>
                </a:solidFill>
                <a:latin typeface="Trebuchet MS" panose="020B0603020202020204" pitchFamily="34" charset="0"/>
                <a:cs typeface="Arial"/>
              </a:rPr>
              <a:t> </a:t>
            </a:r>
            <a:r>
              <a:rPr lang="en-GB" sz="1200" b="1" i="1" spc="85" dirty="0">
                <a:solidFill>
                  <a:schemeClr val="bg1"/>
                </a:solidFill>
                <a:latin typeface="Trebuchet MS" panose="020B0603020202020204" pitchFamily="34" charset="0"/>
                <a:cs typeface="Arial"/>
              </a:rPr>
              <a:t>al</a:t>
            </a:r>
            <a:r>
              <a:rPr lang="en-GB" sz="1200" b="1" i="1" spc="15" dirty="0">
                <a:solidFill>
                  <a:schemeClr val="bg1"/>
                </a:solidFill>
                <a:latin typeface="Trebuchet MS" panose="020B0603020202020204" pitchFamily="34" charset="0"/>
                <a:cs typeface="Arial"/>
              </a:rPr>
              <a:t>so</a:t>
            </a:r>
            <a:r>
              <a:rPr lang="en-GB" sz="1200" b="1" i="1" spc="-70" dirty="0">
                <a:solidFill>
                  <a:schemeClr val="bg1"/>
                </a:solidFill>
                <a:latin typeface="Trebuchet MS" panose="020B0603020202020204" pitchFamily="34" charset="0"/>
                <a:cs typeface="Arial"/>
              </a:rPr>
              <a:t> </a:t>
            </a:r>
            <a:r>
              <a:rPr lang="en-GB" sz="1200" b="1" i="1" spc="20" dirty="0">
                <a:solidFill>
                  <a:schemeClr val="bg1"/>
                </a:solidFill>
                <a:latin typeface="Trebuchet MS" panose="020B0603020202020204" pitchFamily="34" charset="0"/>
                <a:cs typeface="Arial"/>
              </a:rPr>
              <a:t>li</a:t>
            </a:r>
            <a:r>
              <a:rPr lang="en-GB" sz="1200" b="1" i="1" spc="70" dirty="0">
                <a:solidFill>
                  <a:schemeClr val="bg1"/>
                </a:solidFill>
                <a:latin typeface="Trebuchet MS" panose="020B0603020202020204" pitchFamily="34" charset="0"/>
                <a:cs typeface="Arial"/>
              </a:rPr>
              <a:t>ke</a:t>
            </a:r>
            <a:r>
              <a:rPr lang="en-GB" sz="1200" b="1" i="1" spc="-90" dirty="0">
                <a:solidFill>
                  <a:schemeClr val="bg1"/>
                </a:solidFill>
                <a:latin typeface="Trebuchet MS" panose="020B0603020202020204" pitchFamily="34" charset="0"/>
                <a:cs typeface="Arial"/>
              </a:rPr>
              <a:t> </a:t>
            </a:r>
            <a:r>
              <a:rPr lang="en-GB" sz="1200" b="1" i="1" spc="75" dirty="0">
                <a:solidFill>
                  <a:schemeClr val="bg1"/>
                </a:solidFill>
                <a:latin typeface="Trebuchet MS" panose="020B0603020202020204" pitchFamily="34" charset="0"/>
                <a:cs typeface="Arial"/>
              </a:rPr>
              <a:t>t</a:t>
            </a:r>
            <a:r>
              <a:rPr lang="en-GB" sz="1200" b="1" i="1" spc="30" dirty="0">
                <a:solidFill>
                  <a:schemeClr val="bg1"/>
                </a:solidFill>
                <a:latin typeface="Trebuchet MS" panose="020B0603020202020204" pitchFamily="34" charset="0"/>
                <a:cs typeface="Arial"/>
              </a:rPr>
              <a:t>o</a:t>
            </a:r>
            <a:r>
              <a:rPr lang="en-GB" sz="1200" b="1" i="1" spc="-45" dirty="0">
                <a:solidFill>
                  <a:schemeClr val="bg1"/>
                </a:solidFill>
                <a:latin typeface="Trebuchet MS" panose="020B0603020202020204" pitchFamily="34" charset="0"/>
                <a:cs typeface="Arial"/>
              </a:rPr>
              <a:t> </a:t>
            </a:r>
            <a:r>
              <a:rPr lang="en-GB" sz="1200" b="1" i="1" spc="75" dirty="0">
                <a:solidFill>
                  <a:schemeClr val="bg1"/>
                </a:solidFill>
                <a:latin typeface="Trebuchet MS" panose="020B0603020202020204" pitchFamily="34" charset="0"/>
                <a:cs typeface="Arial"/>
              </a:rPr>
              <a:t>be</a:t>
            </a:r>
            <a:r>
              <a:rPr lang="en-GB" sz="1200" b="1" i="1" spc="-70" dirty="0">
                <a:solidFill>
                  <a:schemeClr val="bg1"/>
                </a:solidFill>
                <a:latin typeface="Trebuchet MS" panose="020B0603020202020204" pitchFamily="34" charset="0"/>
                <a:cs typeface="Arial"/>
              </a:rPr>
              <a:t> </a:t>
            </a:r>
            <a:r>
              <a:rPr lang="en-GB" sz="1200" b="1" i="1" spc="80" dirty="0">
                <a:solidFill>
                  <a:schemeClr val="bg1"/>
                </a:solidFill>
                <a:latin typeface="Trebuchet MS" panose="020B0603020202020204" pitchFamily="34" charset="0"/>
                <a:cs typeface="Arial"/>
              </a:rPr>
              <a:t>abl</a:t>
            </a:r>
            <a:r>
              <a:rPr lang="en-GB" sz="1200" b="1" i="1" spc="70" dirty="0">
                <a:solidFill>
                  <a:schemeClr val="bg1"/>
                </a:solidFill>
                <a:latin typeface="Trebuchet MS" panose="020B0603020202020204" pitchFamily="34" charset="0"/>
                <a:cs typeface="Arial"/>
              </a:rPr>
              <a:t>e</a:t>
            </a:r>
            <a:r>
              <a:rPr lang="en-GB" sz="1200" b="1" i="1" spc="-95" dirty="0">
                <a:solidFill>
                  <a:schemeClr val="bg1"/>
                </a:solidFill>
                <a:latin typeface="Trebuchet MS" panose="020B0603020202020204" pitchFamily="34" charset="0"/>
                <a:cs typeface="Arial"/>
              </a:rPr>
              <a:t> </a:t>
            </a:r>
            <a:r>
              <a:rPr lang="en-GB" sz="1200" b="1" i="1" spc="75" dirty="0">
                <a:solidFill>
                  <a:schemeClr val="bg1"/>
                </a:solidFill>
                <a:latin typeface="Trebuchet MS" panose="020B0603020202020204" pitchFamily="34" charset="0"/>
                <a:cs typeface="Arial"/>
              </a:rPr>
              <a:t>t</a:t>
            </a:r>
            <a:r>
              <a:rPr lang="en-GB" sz="1200" b="1" i="1" spc="20" dirty="0">
                <a:solidFill>
                  <a:schemeClr val="bg1"/>
                </a:solidFill>
                <a:latin typeface="Trebuchet MS" panose="020B0603020202020204" pitchFamily="34" charset="0"/>
                <a:cs typeface="Arial"/>
              </a:rPr>
              <a:t>o  </a:t>
            </a:r>
            <a:r>
              <a:rPr lang="en-GB" sz="1200" b="1" i="1" spc="80" dirty="0">
                <a:solidFill>
                  <a:schemeClr val="bg1"/>
                </a:solidFill>
                <a:latin typeface="Trebuchet MS" panose="020B0603020202020204" pitchFamily="34" charset="0"/>
                <a:cs typeface="Arial"/>
              </a:rPr>
              <a:t>h</a:t>
            </a:r>
            <a:r>
              <a:rPr lang="en-GB" sz="1200" b="1" i="1" spc="70" dirty="0">
                <a:solidFill>
                  <a:schemeClr val="bg1"/>
                </a:solidFill>
                <a:latin typeface="Trebuchet MS" panose="020B0603020202020204" pitchFamily="34" charset="0"/>
                <a:cs typeface="Arial"/>
              </a:rPr>
              <a:t>e</a:t>
            </a:r>
            <a:r>
              <a:rPr lang="en-GB" sz="1200" b="1" i="1" spc="20" dirty="0">
                <a:solidFill>
                  <a:schemeClr val="bg1"/>
                </a:solidFill>
                <a:latin typeface="Trebuchet MS" panose="020B0603020202020204" pitchFamily="34" charset="0"/>
                <a:cs typeface="Arial"/>
              </a:rPr>
              <a:t>l</a:t>
            </a:r>
            <a:r>
              <a:rPr lang="en-GB" sz="1200" b="1" i="1" spc="80" dirty="0">
                <a:solidFill>
                  <a:schemeClr val="bg1"/>
                </a:solidFill>
                <a:latin typeface="Trebuchet MS" panose="020B0603020202020204" pitchFamily="34" charset="0"/>
                <a:cs typeface="Arial"/>
              </a:rPr>
              <a:t>p</a:t>
            </a:r>
            <a:r>
              <a:rPr lang="en-GB" sz="1200" b="1" i="1" spc="-95" dirty="0">
                <a:solidFill>
                  <a:schemeClr val="bg1"/>
                </a:solidFill>
                <a:latin typeface="Trebuchet MS" panose="020B0603020202020204" pitchFamily="34" charset="0"/>
                <a:cs typeface="Arial"/>
              </a:rPr>
              <a:t> </a:t>
            </a:r>
            <a:r>
              <a:rPr lang="en-GB" sz="1200" b="1" i="1" spc="100" dirty="0">
                <a:solidFill>
                  <a:schemeClr val="bg1"/>
                </a:solidFill>
                <a:latin typeface="Trebuchet MS" panose="020B0603020202020204" pitchFamily="34" charset="0"/>
                <a:cs typeface="Arial"/>
              </a:rPr>
              <a:t>w</a:t>
            </a:r>
            <a:r>
              <a:rPr lang="en-GB" sz="1200" b="1" i="1" spc="20" dirty="0">
                <a:solidFill>
                  <a:schemeClr val="bg1"/>
                </a:solidFill>
                <a:latin typeface="Trebuchet MS" panose="020B0603020202020204" pitchFamily="34" charset="0"/>
                <a:cs typeface="Arial"/>
              </a:rPr>
              <a:t>i</a:t>
            </a:r>
            <a:r>
              <a:rPr lang="en-GB" sz="1200" b="1" i="1" spc="75" dirty="0">
                <a:solidFill>
                  <a:schemeClr val="bg1"/>
                </a:solidFill>
                <a:latin typeface="Trebuchet MS" panose="020B0603020202020204" pitchFamily="34" charset="0"/>
                <a:cs typeface="Arial"/>
              </a:rPr>
              <a:t>th</a:t>
            </a:r>
            <a:r>
              <a:rPr lang="en-GB" sz="1200" b="1" i="1" spc="-45" dirty="0">
                <a:solidFill>
                  <a:schemeClr val="bg1"/>
                </a:solidFill>
                <a:latin typeface="Trebuchet MS" panose="020B0603020202020204" pitchFamily="34" charset="0"/>
                <a:cs typeface="Arial"/>
              </a:rPr>
              <a:t> </a:t>
            </a:r>
            <a:r>
              <a:rPr lang="en-GB" sz="1200" b="1" i="1" spc="20" dirty="0">
                <a:solidFill>
                  <a:schemeClr val="bg1"/>
                </a:solidFill>
                <a:latin typeface="Trebuchet MS" panose="020B0603020202020204" pitchFamily="34" charset="0"/>
                <a:cs typeface="Arial"/>
              </a:rPr>
              <a:t>i</a:t>
            </a:r>
            <a:r>
              <a:rPr lang="en-GB" sz="1200" b="1" i="1" dirty="0">
                <a:solidFill>
                  <a:schemeClr val="bg1"/>
                </a:solidFill>
                <a:latin typeface="Trebuchet MS" panose="020B0603020202020204" pitchFamily="34" charset="0"/>
                <a:cs typeface="Arial"/>
              </a:rPr>
              <a:t>ss</a:t>
            </a:r>
            <a:r>
              <a:rPr lang="en-GB" sz="1200" b="1" i="1" spc="80" dirty="0">
                <a:solidFill>
                  <a:schemeClr val="bg1"/>
                </a:solidFill>
                <a:latin typeface="Trebuchet MS" panose="020B0603020202020204" pitchFamily="34" charset="0"/>
                <a:cs typeface="Arial"/>
              </a:rPr>
              <a:t>u</a:t>
            </a:r>
            <a:r>
              <a:rPr lang="en-GB" sz="1200" b="1" i="1" spc="70" dirty="0">
                <a:solidFill>
                  <a:schemeClr val="bg1"/>
                </a:solidFill>
                <a:latin typeface="Trebuchet MS" panose="020B0603020202020204" pitchFamily="34" charset="0"/>
                <a:cs typeface="Arial"/>
              </a:rPr>
              <a:t>e</a:t>
            </a:r>
            <a:r>
              <a:rPr lang="en-GB" sz="1200" b="1" i="1" dirty="0">
                <a:solidFill>
                  <a:schemeClr val="bg1"/>
                </a:solidFill>
                <a:latin typeface="Trebuchet MS" panose="020B0603020202020204" pitchFamily="34" charset="0"/>
                <a:cs typeface="Arial"/>
              </a:rPr>
              <a:t>s</a:t>
            </a:r>
            <a:r>
              <a:rPr lang="en-GB" sz="1200" b="1" i="1" spc="-70" dirty="0">
                <a:solidFill>
                  <a:schemeClr val="bg1"/>
                </a:solidFill>
                <a:latin typeface="Trebuchet MS" panose="020B0603020202020204" pitchFamily="34" charset="0"/>
                <a:cs typeface="Arial"/>
              </a:rPr>
              <a:t> </a:t>
            </a:r>
            <a:r>
              <a:rPr lang="en-GB" sz="1200" b="1" i="1" spc="45" dirty="0">
                <a:solidFill>
                  <a:schemeClr val="bg1"/>
                </a:solidFill>
                <a:latin typeface="Trebuchet MS" panose="020B0603020202020204" pitchFamily="34" charset="0"/>
                <a:cs typeface="Arial"/>
              </a:rPr>
              <a:t>c</a:t>
            </a:r>
            <a:r>
              <a:rPr lang="en-GB" sz="1200" b="1" i="1" spc="30" dirty="0">
                <a:solidFill>
                  <a:schemeClr val="bg1"/>
                </a:solidFill>
                <a:latin typeface="Trebuchet MS" panose="020B0603020202020204" pitchFamily="34" charset="0"/>
                <a:cs typeface="Arial"/>
              </a:rPr>
              <a:t>o</a:t>
            </a:r>
            <a:r>
              <a:rPr lang="en-GB" sz="1200" b="1" i="1" spc="80" dirty="0">
                <a:solidFill>
                  <a:schemeClr val="bg1"/>
                </a:solidFill>
                <a:latin typeface="Trebuchet MS" panose="020B0603020202020204" pitchFamily="34" charset="0"/>
                <a:cs typeface="Arial"/>
              </a:rPr>
              <a:t>n</a:t>
            </a:r>
            <a:r>
              <a:rPr lang="en-GB" sz="1200" b="1" i="1" spc="45" dirty="0">
                <a:solidFill>
                  <a:schemeClr val="bg1"/>
                </a:solidFill>
                <a:latin typeface="Trebuchet MS" panose="020B0603020202020204" pitchFamily="34" charset="0"/>
                <a:cs typeface="Arial"/>
              </a:rPr>
              <a:t>c</a:t>
            </a:r>
            <a:r>
              <a:rPr lang="en-GB" sz="1200" b="1" i="1" spc="70" dirty="0">
                <a:solidFill>
                  <a:schemeClr val="bg1"/>
                </a:solidFill>
                <a:latin typeface="Trebuchet MS" panose="020B0603020202020204" pitchFamily="34" charset="0"/>
                <a:cs typeface="Arial"/>
              </a:rPr>
              <a:t>e</a:t>
            </a:r>
            <a:r>
              <a:rPr lang="en-GB" sz="1200" b="1" i="1" spc="35" dirty="0">
                <a:solidFill>
                  <a:schemeClr val="bg1"/>
                </a:solidFill>
                <a:latin typeface="Trebuchet MS" panose="020B0603020202020204" pitchFamily="34" charset="0"/>
                <a:cs typeface="Arial"/>
              </a:rPr>
              <a:t>r</a:t>
            </a:r>
            <a:r>
              <a:rPr lang="en-GB" sz="1200" b="1" i="1" spc="80" dirty="0">
                <a:solidFill>
                  <a:schemeClr val="bg1"/>
                </a:solidFill>
                <a:latin typeface="Trebuchet MS" panose="020B0603020202020204" pitchFamily="34" charset="0"/>
                <a:cs typeface="Arial"/>
              </a:rPr>
              <a:t>n</a:t>
            </a:r>
            <a:r>
              <a:rPr lang="en-GB" sz="1200" b="1" i="1" spc="20" dirty="0">
                <a:solidFill>
                  <a:schemeClr val="bg1"/>
                </a:solidFill>
                <a:latin typeface="Trebuchet MS" panose="020B0603020202020204" pitchFamily="34" charset="0"/>
                <a:cs typeface="Arial"/>
              </a:rPr>
              <a:t>i</a:t>
            </a:r>
            <a:r>
              <a:rPr lang="en-GB" sz="1200" b="1" i="1" spc="80" dirty="0">
                <a:solidFill>
                  <a:schemeClr val="bg1"/>
                </a:solidFill>
                <a:latin typeface="Trebuchet MS" panose="020B0603020202020204" pitchFamily="34" charset="0"/>
                <a:cs typeface="Arial"/>
              </a:rPr>
              <a:t>ng</a:t>
            </a:r>
            <a:r>
              <a:rPr lang="en-GB" sz="1200" b="1" i="1" spc="-70" dirty="0">
                <a:solidFill>
                  <a:schemeClr val="bg1"/>
                </a:solidFill>
                <a:latin typeface="Trebuchet MS" panose="020B0603020202020204" pitchFamily="34" charset="0"/>
                <a:cs typeface="Arial"/>
              </a:rPr>
              <a:t> </a:t>
            </a:r>
            <a:r>
              <a:rPr lang="en-GB" sz="1200" b="1" i="1" spc="95" dirty="0">
                <a:solidFill>
                  <a:schemeClr val="bg1"/>
                </a:solidFill>
                <a:latin typeface="Trebuchet MS" panose="020B0603020202020204" pitchFamily="34" charset="0"/>
                <a:cs typeface="Arial"/>
              </a:rPr>
              <a:t>y</a:t>
            </a:r>
            <a:r>
              <a:rPr lang="en-GB" sz="1200" b="1" i="1" spc="30" dirty="0">
                <a:solidFill>
                  <a:schemeClr val="bg1"/>
                </a:solidFill>
                <a:latin typeface="Trebuchet MS" panose="020B0603020202020204" pitchFamily="34" charset="0"/>
                <a:cs typeface="Arial"/>
              </a:rPr>
              <a:t>o</a:t>
            </a:r>
            <a:r>
              <a:rPr lang="en-GB" sz="1200" b="1" i="1" spc="80" dirty="0">
                <a:solidFill>
                  <a:schemeClr val="bg1"/>
                </a:solidFill>
                <a:latin typeface="Trebuchet MS" panose="020B0603020202020204" pitchFamily="34" charset="0"/>
                <a:cs typeface="Arial"/>
              </a:rPr>
              <a:t>un</a:t>
            </a:r>
            <a:r>
              <a:rPr lang="en-GB" sz="1200" b="1" i="1" spc="50" dirty="0">
                <a:solidFill>
                  <a:schemeClr val="bg1"/>
                </a:solidFill>
                <a:latin typeface="Trebuchet MS" panose="020B0603020202020204" pitchFamily="34" charset="0"/>
                <a:cs typeface="Arial"/>
              </a:rPr>
              <a:t>g  people.”</a:t>
            </a:r>
            <a:r>
              <a:rPr lang="en-GB" sz="1200" b="1" i="1" spc="-80" dirty="0">
                <a:solidFill>
                  <a:schemeClr val="bg1"/>
                </a:solidFill>
                <a:latin typeface="Trebuchet MS" panose="020B0603020202020204" pitchFamily="34" charset="0"/>
                <a:cs typeface="Arial"/>
              </a:rPr>
              <a:t> </a:t>
            </a:r>
            <a:r>
              <a:rPr lang="en-GB" sz="1200" b="1" i="1" spc="295" dirty="0">
                <a:solidFill>
                  <a:schemeClr val="bg1"/>
                </a:solidFill>
                <a:latin typeface="Trebuchet MS" panose="020B0603020202020204" pitchFamily="34" charset="0"/>
                <a:cs typeface="Arial"/>
              </a:rPr>
              <a:t>-</a:t>
            </a:r>
            <a:r>
              <a:rPr lang="en-GB" sz="1200" b="1" i="1" spc="-70" dirty="0">
                <a:solidFill>
                  <a:schemeClr val="bg1"/>
                </a:solidFill>
                <a:latin typeface="Trebuchet MS" panose="020B0603020202020204" pitchFamily="34" charset="0"/>
                <a:cs typeface="Arial"/>
              </a:rPr>
              <a:t> </a:t>
            </a:r>
            <a:r>
              <a:rPr lang="en-GB" sz="1200" b="1" i="1" spc="45" dirty="0">
                <a:solidFill>
                  <a:schemeClr val="bg1"/>
                </a:solidFill>
                <a:latin typeface="Trebuchet MS" panose="020B0603020202020204" pitchFamily="34" charset="0"/>
                <a:cs typeface="Arial"/>
              </a:rPr>
              <a:t>Darrell</a:t>
            </a:r>
            <a:endParaRPr lang="en-GB" sz="1200" dirty="0">
              <a:solidFill>
                <a:schemeClr val="bg1"/>
              </a:solidFill>
              <a:latin typeface="Trebuchet MS" panose="020B0603020202020204" pitchFamily="34" charset="0"/>
              <a:cs typeface="Arial"/>
            </a:endParaRPr>
          </a:p>
          <a:p>
            <a:endParaRPr lang="en-GB" dirty="0"/>
          </a:p>
        </p:txBody>
      </p:sp>
    </p:spTree>
    <p:extLst>
      <p:ext uri="{BB962C8B-B14F-4D97-AF65-F5344CB8AC3E}">
        <p14:creationId xmlns:p14="http://schemas.microsoft.com/office/powerpoint/2010/main" val="1036184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E088FE0-8ADD-43A1-A67B-B86368F7467B}"/>
              </a:ext>
            </a:extLst>
          </p:cNvPr>
          <p:cNvSpPr>
            <a:spLocks noGrp="1"/>
          </p:cNvSpPr>
          <p:nvPr>
            <p:ph type="title"/>
          </p:nvPr>
        </p:nvSpPr>
        <p:spPr>
          <a:xfrm>
            <a:off x="971600" y="908720"/>
            <a:ext cx="7218000" cy="504000"/>
          </a:xfrm>
        </p:spPr>
        <p:txBody>
          <a:bodyPr/>
          <a:lstStyle/>
          <a:p>
            <a:r>
              <a:rPr lang="en-GB" sz="2000" dirty="0">
                <a:ea typeface="Tahoma" panose="020B0604030504040204" pitchFamily="34" charset="0"/>
                <a:cs typeface="Tahoma" panose="020B0604030504040204" pitchFamily="34" charset="0"/>
              </a:rPr>
              <a:t>Improving young people’s transition from youth to adult mental health services</a:t>
            </a:r>
          </a:p>
        </p:txBody>
      </p:sp>
      <p:sp>
        <p:nvSpPr>
          <p:cNvPr id="3" name="TextBox 2"/>
          <p:cNvSpPr txBox="1"/>
          <p:nvPr/>
        </p:nvSpPr>
        <p:spPr>
          <a:xfrm>
            <a:off x="800180" y="1684349"/>
            <a:ext cx="7776864" cy="1384995"/>
          </a:xfrm>
          <a:prstGeom prst="rect">
            <a:avLst/>
          </a:prstGeom>
          <a:noFill/>
        </p:spPr>
        <p:txBody>
          <a:bodyPr wrap="square" rtlCol="0">
            <a:spAutoFit/>
          </a:bodyPr>
          <a:lstStyle/>
          <a:p>
            <a:pPr algn="l"/>
            <a:r>
              <a:rPr lang="en-GB" sz="1400" dirty="0">
                <a:solidFill>
                  <a:schemeClr val="tx2"/>
                </a:solidFill>
                <a:latin typeface="Trebuchet MS" panose="020B0603020202020204" pitchFamily="34" charset="0"/>
              </a:rPr>
              <a:t>Young </a:t>
            </a:r>
            <a:r>
              <a:rPr lang="en-GB" sz="1400" dirty="0" err="1">
                <a:solidFill>
                  <a:schemeClr val="tx2"/>
                </a:solidFill>
                <a:latin typeface="Trebuchet MS" panose="020B0603020202020204" pitchFamily="34" charset="0"/>
              </a:rPr>
              <a:t>Healthwatch</a:t>
            </a:r>
            <a:r>
              <a:rPr lang="en-GB" sz="1400" dirty="0">
                <a:solidFill>
                  <a:schemeClr val="tx2"/>
                </a:solidFill>
                <a:latin typeface="Trebuchet MS" panose="020B0603020202020204" pitchFamily="34" charset="0"/>
              </a:rPr>
              <a:t> sought to hear from a group of children and young people to discover their thoughts, views and experiences of the transition between CYP mental health services (Child and Adolescent Mental Health Services – CAMHS), to adult mental health services – how it felt, how it worked or didn’t work, and how it could be improved. They also sought the thoughts, views and experiences of those leaving care about the preparation, the process, the aftercare, and how their experiences continue to affect them today. </a:t>
            </a:r>
          </a:p>
        </p:txBody>
      </p:sp>
      <p:sp>
        <p:nvSpPr>
          <p:cNvPr id="6" name="TextBox 5"/>
          <p:cNvSpPr txBox="1"/>
          <p:nvPr/>
        </p:nvSpPr>
        <p:spPr>
          <a:xfrm>
            <a:off x="539552" y="3113860"/>
            <a:ext cx="5976664" cy="369332"/>
          </a:xfrm>
          <a:prstGeom prst="rect">
            <a:avLst/>
          </a:prstGeom>
          <a:noFill/>
        </p:spPr>
        <p:txBody>
          <a:bodyPr wrap="square" rtlCol="0">
            <a:spAutoFit/>
          </a:bodyPr>
          <a:lstStyle/>
          <a:p>
            <a:pPr algn="l"/>
            <a:r>
              <a:rPr lang="en-GB" b="1" dirty="0">
                <a:solidFill>
                  <a:schemeClr val="tx2"/>
                </a:solidFill>
                <a:latin typeface="Trebuchet MS" panose="020B0603020202020204" pitchFamily="34" charset="0"/>
              </a:rPr>
              <a:t>What they found:</a:t>
            </a:r>
          </a:p>
        </p:txBody>
      </p:sp>
      <p:sp>
        <p:nvSpPr>
          <p:cNvPr id="8" name="TextBox 7"/>
          <p:cNvSpPr txBox="1"/>
          <p:nvPr/>
        </p:nvSpPr>
        <p:spPr>
          <a:xfrm>
            <a:off x="800180" y="3573016"/>
            <a:ext cx="7560840" cy="1815882"/>
          </a:xfrm>
          <a:prstGeom prst="rect">
            <a:avLst/>
          </a:prstGeom>
          <a:noFill/>
        </p:spPr>
        <p:txBody>
          <a:bodyPr wrap="square" rtlCol="0">
            <a:spAutoFit/>
          </a:bodyPr>
          <a:lstStyle/>
          <a:p>
            <a:pPr algn="l"/>
            <a:r>
              <a:rPr lang="en-GB" sz="1400" dirty="0">
                <a:solidFill>
                  <a:schemeClr val="tx2"/>
                </a:solidFill>
                <a:latin typeface="Trebuchet MS" panose="020B0603020202020204" pitchFamily="34" charset="0"/>
              </a:rPr>
              <a:t>All the young people they spoke to struggled with the transition from CAMHS to adult mental health service, with some experiencing a decline in their mental health and physical health, exaggerated by the stress of the process. They reported that they felt abandoned, unsettled and confused and found the process stressful. This information was fed back to Northamptonshire CCG via a hard-hitting series of short films, where the feedback came directly from the young people themselves. These videos will be used internally to train staff and inform how the current mental health pathway for children and young people could be improved in the near future.</a:t>
            </a:r>
          </a:p>
        </p:txBody>
      </p:sp>
    </p:spTree>
    <p:extLst>
      <p:ext uri="{BB962C8B-B14F-4D97-AF65-F5344CB8AC3E}">
        <p14:creationId xmlns:p14="http://schemas.microsoft.com/office/powerpoint/2010/main" val="2254541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EALTHWATCH MAIN FOLDER\Marketing etc\HW Branding, speechmarks, etc\Infographics\General Infographics\General Infographics PNG\HW infographics_Master_Page1-72.png"/>
          <p:cNvPicPr>
            <a:picLocks noChangeAspect="1" noChangeArrowheads="1"/>
          </p:cNvPicPr>
          <p:nvPr/>
        </p:nvPicPr>
        <p:blipFill rotWithShape="1">
          <a:blip r:embed="rId2">
            <a:extLst>
              <a:ext uri="{28A0092B-C50C-407E-A947-70E740481C1C}">
                <a14:useLocalDpi xmlns:a14="http://schemas.microsoft.com/office/drawing/2010/main" val="0"/>
              </a:ext>
            </a:extLst>
          </a:blip>
          <a:srcRect t="41939" b="41771"/>
          <a:stretch/>
        </p:blipFill>
        <p:spPr bwMode="auto">
          <a:xfrm>
            <a:off x="347098" y="1205750"/>
            <a:ext cx="8796902" cy="144690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katiebayliss\AppData\Local\Microsoft\Windows\Temporary Internet Files\Content.Outlook\DPKPBRTK\Untitled design (2)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93390"/>
            <a:ext cx="3282147" cy="288498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563888" y="2679811"/>
            <a:ext cx="2397033" cy="28849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5881" y="2679811"/>
            <a:ext cx="2912140" cy="2912140"/>
          </a:xfrm>
          <a:prstGeom prst="rect">
            <a:avLst/>
          </a:prstGeom>
        </p:spPr>
      </p:pic>
      <p:sp>
        <p:nvSpPr>
          <p:cNvPr id="6" name="Title 5">
            <a:extLst>
              <a:ext uri="{FF2B5EF4-FFF2-40B4-BE49-F238E27FC236}">
                <a16:creationId xmlns:a16="http://schemas.microsoft.com/office/drawing/2014/main" xmlns="" id="{C183B225-C5FA-4F42-B884-972BA0BFACE8}"/>
              </a:ext>
            </a:extLst>
          </p:cNvPr>
          <p:cNvSpPr>
            <a:spLocks noGrp="1"/>
          </p:cNvSpPr>
          <p:nvPr>
            <p:ph type="title"/>
          </p:nvPr>
        </p:nvSpPr>
        <p:spPr>
          <a:xfrm>
            <a:off x="1115616" y="953750"/>
            <a:ext cx="7218000" cy="504000"/>
          </a:xfrm>
        </p:spPr>
        <p:txBody>
          <a:bodyPr/>
          <a:lstStyle/>
          <a:p>
            <a:pPr algn="ctr"/>
            <a:r>
              <a:rPr lang="en-GB" dirty="0"/>
              <a:t>Thank you Young Healthwatch!!</a:t>
            </a:r>
          </a:p>
        </p:txBody>
      </p:sp>
    </p:spTree>
    <p:extLst>
      <p:ext uri="{BB962C8B-B14F-4D97-AF65-F5344CB8AC3E}">
        <p14:creationId xmlns:p14="http://schemas.microsoft.com/office/powerpoint/2010/main" val="232594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1844824"/>
            <a:ext cx="2196244" cy="432048"/>
          </a:xfrm>
        </p:spPr>
        <p:txBody>
          <a:bodyPr/>
          <a:lstStyle/>
          <a:p>
            <a:r>
              <a:rPr lang="en-GB" sz="4000" dirty="0"/>
              <a:t>Welcome</a:t>
            </a:r>
          </a:p>
        </p:txBody>
      </p:sp>
      <p:sp>
        <p:nvSpPr>
          <p:cNvPr id="4" name="TextBox 3"/>
          <p:cNvSpPr txBox="1"/>
          <p:nvPr/>
        </p:nvSpPr>
        <p:spPr>
          <a:xfrm>
            <a:off x="1457654" y="2852936"/>
            <a:ext cx="6264696" cy="1323439"/>
          </a:xfrm>
          <a:prstGeom prst="rect">
            <a:avLst/>
          </a:prstGeom>
          <a:noFill/>
        </p:spPr>
        <p:txBody>
          <a:bodyPr wrap="square" rtlCol="0">
            <a:spAutoFit/>
          </a:bodyPr>
          <a:lstStyle/>
          <a:p>
            <a:r>
              <a:rPr lang="en-GB" sz="4000" b="1" dirty="0">
                <a:latin typeface="Trebuchet MS" panose="020B0603020202020204" pitchFamily="34" charset="0"/>
              </a:rPr>
              <a:t>Morcea Walker </a:t>
            </a:r>
          </a:p>
          <a:p>
            <a:r>
              <a:rPr lang="en-GB" sz="4000" b="1" dirty="0">
                <a:latin typeface="Trebuchet MS" panose="020B0603020202020204" pitchFamily="34" charset="0"/>
              </a:rPr>
              <a:t>MBE, VLL</a:t>
            </a:r>
          </a:p>
        </p:txBody>
      </p:sp>
    </p:spTree>
    <p:extLst>
      <p:ext uri="{BB962C8B-B14F-4D97-AF65-F5344CB8AC3E}">
        <p14:creationId xmlns:p14="http://schemas.microsoft.com/office/powerpoint/2010/main" val="260235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539552" y="5589240"/>
            <a:ext cx="7691437" cy="579438"/>
          </a:xfrm>
        </p:spPr>
        <p:txBody>
          <a:bodyPr/>
          <a:lstStyle/>
          <a:p>
            <a:r>
              <a:rPr lang="en-GB" dirty="0">
                <a:ea typeface="Tahoma" panose="020B0604030504040204" pitchFamily="34" charset="0"/>
                <a:cs typeface="Tahoma" panose="020B0604030504040204" pitchFamily="34" charset="0"/>
              </a:rPr>
              <a:t>Looking forward 2022-23</a:t>
            </a:r>
          </a:p>
        </p:txBody>
      </p:sp>
    </p:spTree>
    <p:extLst>
      <p:ext uri="{BB962C8B-B14F-4D97-AF65-F5344CB8AC3E}">
        <p14:creationId xmlns:p14="http://schemas.microsoft.com/office/powerpoint/2010/main" val="3821307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726376"/>
            <a:ext cx="7218000" cy="504000"/>
          </a:xfrm>
        </p:spPr>
        <p:txBody>
          <a:bodyPr/>
          <a:lstStyle/>
          <a:p>
            <a:r>
              <a:rPr lang="en-GB" sz="3000" dirty="0">
                <a:ea typeface="Tahoma" panose="020B0604030504040204" pitchFamily="34" charset="0"/>
                <a:cs typeface="Tahoma" panose="020B0604030504040204" pitchFamily="34" charset="0"/>
              </a:rPr>
              <a:t>Top priorities for 2022-23</a:t>
            </a:r>
            <a:r>
              <a:rPr lang="en-GB" sz="3200" dirty="0"/>
              <a:t/>
            </a:r>
            <a:br>
              <a:rPr lang="en-GB" sz="3200" dirty="0"/>
            </a:br>
            <a:endParaRPr lang="en-GB" sz="3200" dirty="0"/>
          </a:p>
        </p:txBody>
      </p:sp>
      <p:sp>
        <p:nvSpPr>
          <p:cNvPr id="5" name="Content Placeholder 4">
            <a:extLst>
              <a:ext uri="{FF2B5EF4-FFF2-40B4-BE49-F238E27FC236}">
                <a16:creationId xmlns:a16="http://schemas.microsoft.com/office/drawing/2014/main" xmlns="" id="{65D50FAF-E89F-41F0-B049-733918CF51F0}"/>
              </a:ext>
            </a:extLst>
          </p:cNvPr>
          <p:cNvSpPr>
            <a:spLocks noGrp="1"/>
          </p:cNvSpPr>
          <p:nvPr>
            <p:ph idx="1"/>
          </p:nvPr>
        </p:nvSpPr>
        <p:spPr>
          <a:xfrm>
            <a:off x="467544" y="1556792"/>
            <a:ext cx="7050593" cy="4176464"/>
          </a:xfrm>
          <a:ln>
            <a:noFill/>
          </a:ln>
        </p:spPr>
        <p:txBody>
          <a:bodyPr/>
          <a:lstStyle/>
          <a:p>
            <a:pPr marL="285750" indent="-285750">
              <a:buClr>
                <a:schemeClr val="bg2"/>
              </a:buClr>
              <a:buFont typeface="Arial" panose="020B0604020202020204" pitchFamily="34" charset="0"/>
              <a:buChar char="•"/>
            </a:pPr>
            <a:r>
              <a:rPr lang="en-GB" sz="1800" dirty="0">
                <a:ea typeface="Tahoma" panose="020B0604030504040204" pitchFamily="34" charset="0"/>
                <a:cs typeface="Tahoma" panose="020B0604030504040204" pitchFamily="34" charset="0"/>
              </a:rPr>
              <a:t>Gathering patient experience on access to GP appointments </a:t>
            </a:r>
          </a:p>
          <a:p>
            <a:pPr marL="285750" indent="-285750">
              <a:buClr>
                <a:schemeClr val="bg2"/>
              </a:buClr>
              <a:buFont typeface="Arial" panose="020B0604020202020204" pitchFamily="34" charset="0"/>
              <a:buChar char="•"/>
            </a:pPr>
            <a:r>
              <a:rPr lang="en-GB" sz="1800" dirty="0">
                <a:ea typeface="Tahoma" panose="020B0604030504040204" pitchFamily="34" charset="0"/>
                <a:cs typeface="Tahoma" panose="020B0604030504040204" pitchFamily="34" charset="0"/>
              </a:rPr>
              <a:t>The development of an Integrated Care System (ICS)</a:t>
            </a:r>
          </a:p>
          <a:p>
            <a:pPr marL="285750" indent="-285750">
              <a:buClr>
                <a:schemeClr val="bg2"/>
              </a:buClr>
              <a:buFont typeface="Arial" panose="020B0604020202020204" pitchFamily="34" charset="0"/>
              <a:buChar char="•"/>
            </a:pPr>
            <a:r>
              <a:rPr lang="en-GB" sz="1800" dirty="0">
                <a:ea typeface="Tahoma" panose="020B0604030504040204" pitchFamily="34" charset="0"/>
                <a:cs typeface="Tahoma" panose="020B0604030504040204" pitchFamily="34" charset="0"/>
              </a:rPr>
              <a:t>Working with the ICB and ICP</a:t>
            </a:r>
          </a:p>
          <a:p>
            <a:pPr marL="285750" indent="-285750">
              <a:buClr>
                <a:schemeClr val="bg2"/>
              </a:buClr>
              <a:buFont typeface="Arial" panose="020B0604020202020204" pitchFamily="34" charset="0"/>
              <a:buChar char="•"/>
            </a:pPr>
            <a:r>
              <a:rPr lang="en-GB" sz="1800" dirty="0">
                <a:ea typeface="Tahoma" panose="020B0604030504040204" pitchFamily="34" charset="0"/>
                <a:cs typeface="Tahoma" panose="020B0604030504040204" pitchFamily="34" charset="0"/>
              </a:rPr>
              <a:t>Integrated Care Across Northamptonshire (</a:t>
            </a:r>
            <a:r>
              <a:rPr lang="en-GB" sz="1800" dirty="0" err="1">
                <a:ea typeface="Tahoma" panose="020B0604030504040204" pitchFamily="34" charset="0"/>
                <a:cs typeface="Tahoma" panose="020B0604030504040204" pitchFamily="34" charset="0"/>
              </a:rPr>
              <a:t>iCAN</a:t>
            </a:r>
            <a:r>
              <a:rPr lang="en-GB" sz="1800" dirty="0">
                <a:ea typeface="Tahoma" panose="020B0604030504040204" pitchFamily="34" charset="0"/>
                <a:cs typeface="Tahoma" panose="020B0604030504040204" pitchFamily="34" charset="0"/>
              </a:rPr>
              <a:t>)</a:t>
            </a:r>
          </a:p>
          <a:p>
            <a:pPr marL="285750" indent="-285750">
              <a:buClr>
                <a:schemeClr val="bg2"/>
              </a:buClr>
              <a:buFont typeface="Arial" panose="020B0604020202020204" pitchFamily="34" charset="0"/>
              <a:buChar char="•"/>
            </a:pPr>
            <a:r>
              <a:rPr lang="en-GB" sz="1800" dirty="0">
                <a:ea typeface="Tahoma" panose="020B0604030504040204" pitchFamily="34" charset="0"/>
                <a:cs typeface="Tahoma" panose="020B0604030504040204" pitchFamily="34" charset="0"/>
              </a:rPr>
              <a:t>2 Health and Wellbeing Boards</a:t>
            </a:r>
          </a:p>
          <a:p>
            <a:pPr marL="285750" indent="-285750">
              <a:buClr>
                <a:schemeClr val="bg2"/>
              </a:buClr>
              <a:buFont typeface="Arial" panose="020B0604020202020204" pitchFamily="34" charset="0"/>
              <a:buChar char="•"/>
            </a:pPr>
            <a:r>
              <a:rPr lang="en-GB" sz="1800" dirty="0">
                <a:ea typeface="Tahoma" panose="020B0604030504040204" pitchFamily="34" charset="0"/>
                <a:cs typeface="Tahoma" panose="020B0604030504040204" pitchFamily="34" charset="0"/>
              </a:rPr>
              <a:t>The impact of COVID-19 on people and the resumption of services</a:t>
            </a:r>
          </a:p>
          <a:p>
            <a:pPr marL="285750" indent="-285750">
              <a:buClr>
                <a:schemeClr val="bg2"/>
              </a:buClr>
              <a:buFont typeface="Arial" panose="020B0604020202020204" pitchFamily="34" charset="0"/>
              <a:buChar char="•"/>
            </a:pPr>
            <a:r>
              <a:rPr lang="en-GB" sz="1800" dirty="0">
                <a:ea typeface="Tahoma" panose="020B0604030504040204" pitchFamily="34" charset="0"/>
                <a:cs typeface="Tahoma" panose="020B0604030504040204" pitchFamily="34" charset="0"/>
              </a:rPr>
              <a:t>Young Healthwatch Project in East Northants</a:t>
            </a:r>
          </a:p>
          <a:p>
            <a:pPr marL="285750" indent="-285750">
              <a:buClr>
                <a:schemeClr val="bg2"/>
              </a:buClr>
              <a:buFont typeface="Arial" panose="020B0604020202020204" pitchFamily="34" charset="0"/>
              <a:buChar char="•"/>
            </a:pPr>
            <a:r>
              <a:rPr lang="en-GB" sz="1800" dirty="0">
                <a:ea typeface="Tahoma" panose="020B0604030504040204" pitchFamily="34" charset="0"/>
                <a:cs typeface="Tahoma" panose="020B0604030504040204" pitchFamily="34" charset="0"/>
              </a:rPr>
              <a:t>To keep a watching brief and request provider updates on access to NHS Dentistry </a:t>
            </a:r>
          </a:p>
          <a:p>
            <a:pPr marL="285750" indent="-285750">
              <a:buClr>
                <a:schemeClr val="bg2"/>
              </a:buClr>
              <a:buFont typeface="Arial" panose="020B0604020202020204" pitchFamily="34" charset="0"/>
              <a:buChar char="•"/>
            </a:pPr>
            <a:r>
              <a:rPr lang="en-GB" sz="1800" dirty="0">
                <a:ea typeface="Tahoma" panose="020B0604030504040204" pitchFamily="34" charset="0"/>
                <a:cs typeface="Tahoma" panose="020B0604030504040204" pitchFamily="34" charset="0"/>
              </a:rPr>
              <a:t>Resume Enter and View</a:t>
            </a:r>
          </a:p>
          <a:p>
            <a:pPr marL="285750" indent="-285750">
              <a:buClr>
                <a:schemeClr val="bg2"/>
              </a:buClr>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7884368" y="1988840"/>
            <a:ext cx="1078986" cy="1087549"/>
          </a:xfrm>
          <a:prstGeom prst="rect">
            <a:avLst/>
          </a:prstGeom>
        </p:spPr>
      </p:pic>
    </p:spTree>
    <p:extLst>
      <p:ext uri="{BB962C8B-B14F-4D97-AF65-F5344CB8AC3E}">
        <p14:creationId xmlns:p14="http://schemas.microsoft.com/office/powerpoint/2010/main" val="810700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1ECDFB-41D3-0EC0-8194-F9E32D25305D}"/>
              </a:ext>
            </a:extLst>
          </p:cNvPr>
          <p:cNvSpPr>
            <a:spLocks noGrp="1"/>
          </p:cNvSpPr>
          <p:nvPr>
            <p:ph type="title"/>
          </p:nvPr>
        </p:nvSpPr>
        <p:spPr/>
        <p:txBody>
          <a:bodyPr/>
          <a:lstStyle/>
          <a:p>
            <a:r>
              <a:rPr lang="en-GB" dirty="0"/>
              <a:t>Finance</a:t>
            </a:r>
          </a:p>
        </p:txBody>
      </p:sp>
      <p:graphicFrame>
        <p:nvGraphicFramePr>
          <p:cNvPr id="4" name="Table 4">
            <a:extLst>
              <a:ext uri="{FF2B5EF4-FFF2-40B4-BE49-F238E27FC236}">
                <a16:creationId xmlns:a16="http://schemas.microsoft.com/office/drawing/2014/main" xmlns="" id="{4325B817-3461-4048-FFB1-088803306B07}"/>
              </a:ext>
            </a:extLst>
          </p:cNvPr>
          <p:cNvGraphicFramePr>
            <a:graphicFrameLocks noGrp="1"/>
          </p:cNvGraphicFramePr>
          <p:nvPr>
            <p:ph idx="1"/>
            <p:extLst>
              <p:ext uri="{D42A27DB-BD31-4B8C-83A1-F6EECF244321}">
                <p14:modId xmlns:p14="http://schemas.microsoft.com/office/powerpoint/2010/main" val="2741790795"/>
              </p:ext>
            </p:extLst>
          </p:nvPr>
        </p:nvGraphicFramePr>
        <p:xfrm>
          <a:off x="539750" y="1751013"/>
          <a:ext cx="8064500" cy="2667000"/>
        </p:xfrm>
        <a:graphic>
          <a:graphicData uri="http://schemas.openxmlformats.org/drawingml/2006/table">
            <a:tbl>
              <a:tblPr firstRow="1" bandRow="1">
                <a:tableStyleId>{5C22544A-7EE6-4342-B048-85BDC9FD1C3A}</a:tableStyleId>
              </a:tblPr>
              <a:tblGrid>
                <a:gridCol w="2016125">
                  <a:extLst>
                    <a:ext uri="{9D8B030D-6E8A-4147-A177-3AD203B41FA5}">
                      <a16:colId xmlns:a16="http://schemas.microsoft.com/office/drawing/2014/main" xmlns="" val="2154226739"/>
                    </a:ext>
                  </a:extLst>
                </a:gridCol>
                <a:gridCol w="2016125">
                  <a:extLst>
                    <a:ext uri="{9D8B030D-6E8A-4147-A177-3AD203B41FA5}">
                      <a16:colId xmlns:a16="http://schemas.microsoft.com/office/drawing/2014/main" xmlns="" val="300557609"/>
                    </a:ext>
                  </a:extLst>
                </a:gridCol>
                <a:gridCol w="2016125">
                  <a:extLst>
                    <a:ext uri="{9D8B030D-6E8A-4147-A177-3AD203B41FA5}">
                      <a16:colId xmlns:a16="http://schemas.microsoft.com/office/drawing/2014/main" xmlns="" val="374911716"/>
                    </a:ext>
                  </a:extLst>
                </a:gridCol>
                <a:gridCol w="2016125">
                  <a:extLst>
                    <a:ext uri="{9D8B030D-6E8A-4147-A177-3AD203B41FA5}">
                      <a16:colId xmlns:a16="http://schemas.microsoft.com/office/drawing/2014/main" xmlns="" val="3401262515"/>
                    </a:ext>
                  </a:extLst>
                </a:gridCol>
              </a:tblGrid>
              <a:tr h="370840">
                <a:tc>
                  <a:txBody>
                    <a:bodyPr/>
                    <a:lstStyle/>
                    <a:p>
                      <a:r>
                        <a:rPr lang="en-GB" dirty="0"/>
                        <a:t>Income</a:t>
                      </a:r>
                    </a:p>
                  </a:txBody>
                  <a:tcPr/>
                </a:tc>
                <a:tc>
                  <a:txBody>
                    <a:bodyPr/>
                    <a:lstStyle/>
                    <a:p>
                      <a:endParaRPr lang="en-GB"/>
                    </a:p>
                  </a:txBody>
                  <a:tcPr/>
                </a:tc>
                <a:tc>
                  <a:txBody>
                    <a:bodyPr/>
                    <a:lstStyle/>
                    <a:p>
                      <a:r>
                        <a:rPr lang="en-GB" dirty="0"/>
                        <a:t>Expenditure</a:t>
                      </a:r>
                    </a:p>
                  </a:txBody>
                  <a:tcPr/>
                </a:tc>
                <a:tc>
                  <a:txBody>
                    <a:bodyPr/>
                    <a:lstStyle/>
                    <a:p>
                      <a:endParaRPr lang="en-GB"/>
                    </a:p>
                  </a:txBody>
                  <a:tcPr/>
                </a:tc>
                <a:extLst>
                  <a:ext uri="{0D108BD9-81ED-4DB2-BD59-A6C34878D82A}">
                    <a16:rowId xmlns:a16="http://schemas.microsoft.com/office/drawing/2014/main" xmlns="" val="789713236"/>
                  </a:ext>
                </a:extLst>
              </a:tr>
              <a:tr h="370840">
                <a:tc>
                  <a:txBody>
                    <a:bodyPr/>
                    <a:lstStyle/>
                    <a:p>
                      <a:r>
                        <a:rPr lang="en-GB" dirty="0"/>
                        <a:t>Funding received from local authority</a:t>
                      </a:r>
                    </a:p>
                  </a:txBody>
                  <a:tcPr/>
                </a:tc>
                <a:tc>
                  <a:txBody>
                    <a:bodyPr/>
                    <a:lstStyle/>
                    <a:p>
                      <a:r>
                        <a:rPr lang="en-GB" dirty="0"/>
                        <a:t>£195,000.00</a:t>
                      </a:r>
                    </a:p>
                  </a:txBody>
                  <a:tcPr/>
                </a:tc>
                <a:tc>
                  <a:txBody>
                    <a:bodyPr/>
                    <a:lstStyle/>
                    <a:p>
                      <a:r>
                        <a:rPr lang="en-GB" dirty="0"/>
                        <a:t>Staff costs</a:t>
                      </a:r>
                    </a:p>
                  </a:txBody>
                  <a:tcPr/>
                </a:tc>
                <a:tc>
                  <a:txBody>
                    <a:bodyPr/>
                    <a:lstStyle/>
                    <a:p>
                      <a:r>
                        <a:rPr lang="en-GB" dirty="0"/>
                        <a:t>£172,995.58</a:t>
                      </a:r>
                    </a:p>
                  </a:txBody>
                  <a:tcPr/>
                </a:tc>
                <a:extLst>
                  <a:ext uri="{0D108BD9-81ED-4DB2-BD59-A6C34878D82A}">
                    <a16:rowId xmlns:a16="http://schemas.microsoft.com/office/drawing/2014/main" xmlns="" val="4290721376"/>
                  </a:ext>
                </a:extLst>
              </a:tr>
              <a:tr h="370840">
                <a:tc>
                  <a:txBody>
                    <a:bodyPr/>
                    <a:lstStyle/>
                    <a:p>
                      <a:r>
                        <a:rPr lang="en-GB" dirty="0"/>
                        <a:t>Additional funding</a:t>
                      </a:r>
                    </a:p>
                  </a:txBody>
                  <a:tcPr/>
                </a:tc>
                <a:tc>
                  <a:txBody>
                    <a:bodyPr/>
                    <a:lstStyle/>
                    <a:p>
                      <a:r>
                        <a:rPr lang="en-GB" dirty="0"/>
                        <a:t>£60,028.00</a:t>
                      </a:r>
                    </a:p>
                  </a:txBody>
                  <a:tcPr/>
                </a:tc>
                <a:tc>
                  <a:txBody>
                    <a:bodyPr/>
                    <a:lstStyle/>
                    <a:p>
                      <a:r>
                        <a:rPr lang="en-GB" dirty="0"/>
                        <a:t>Operational costs</a:t>
                      </a:r>
                    </a:p>
                  </a:txBody>
                  <a:tcPr/>
                </a:tc>
                <a:tc>
                  <a:txBody>
                    <a:bodyPr/>
                    <a:lstStyle/>
                    <a:p>
                      <a:r>
                        <a:rPr lang="en-GB" dirty="0"/>
                        <a:t>£37,050.51</a:t>
                      </a:r>
                    </a:p>
                  </a:txBody>
                  <a:tcPr/>
                </a:tc>
                <a:extLst>
                  <a:ext uri="{0D108BD9-81ED-4DB2-BD59-A6C34878D82A}">
                    <a16:rowId xmlns:a16="http://schemas.microsoft.com/office/drawing/2014/main" xmlns="" val="2826931767"/>
                  </a:ext>
                </a:extLst>
              </a:tr>
              <a:tr h="370840">
                <a:tc>
                  <a:txBody>
                    <a:bodyPr/>
                    <a:lstStyle/>
                    <a:p>
                      <a:endParaRPr lang="en-GB"/>
                    </a:p>
                  </a:txBody>
                  <a:tcPr/>
                </a:tc>
                <a:tc>
                  <a:txBody>
                    <a:bodyPr/>
                    <a:lstStyle/>
                    <a:p>
                      <a:endParaRPr lang="en-GB"/>
                    </a:p>
                  </a:txBody>
                  <a:tcPr/>
                </a:tc>
                <a:tc>
                  <a:txBody>
                    <a:bodyPr/>
                    <a:lstStyle/>
                    <a:p>
                      <a:r>
                        <a:rPr lang="en-GB" dirty="0"/>
                        <a:t>Support and administration</a:t>
                      </a:r>
                    </a:p>
                  </a:txBody>
                  <a:tcPr/>
                </a:tc>
                <a:tc>
                  <a:txBody>
                    <a:bodyPr/>
                    <a:lstStyle/>
                    <a:p>
                      <a:r>
                        <a:rPr lang="en-GB" dirty="0"/>
                        <a:t>£16,433.21</a:t>
                      </a:r>
                    </a:p>
                  </a:txBody>
                  <a:tcPr/>
                </a:tc>
                <a:extLst>
                  <a:ext uri="{0D108BD9-81ED-4DB2-BD59-A6C34878D82A}">
                    <a16:rowId xmlns:a16="http://schemas.microsoft.com/office/drawing/2014/main" xmlns="" val="1186121935"/>
                  </a:ext>
                </a:extLst>
              </a:tr>
              <a:tr h="370840">
                <a:tc>
                  <a:txBody>
                    <a:bodyPr/>
                    <a:lstStyle/>
                    <a:p>
                      <a:r>
                        <a:rPr lang="en-GB" dirty="0"/>
                        <a:t>TOTAL</a:t>
                      </a:r>
                    </a:p>
                  </a:txBody>
                  <a:tcPr/>
                </a:tc>
                <a:tc>
                  <a:txBody>
                    <a:bodyPr/>
                    <a:lstStyle/>
                    <a:p>
                      <a:r>
                        <a:rPr lang="en-GB" dirty="0"/>
                        <a:t>£255,028.00</a:t>
                      </a:r>
                    </a:p>
                  </a:txBody>
                  <a:tcPr/>
                </a:tc>
                <a:tc>
                  <a:txBody>
                    <a:bodyPr/>
                    <a:lstStyle/>
                    <a:p>
                      <a:r>
                        <a:rPr lang="en-GB" dirty="0"/>
                        <a:t>TOTAL</a:t>
                      </a:r>
                    </a:p>
                  </a:txBody>
                  <a:tcPr/>
                </a:tc>
                <a:tc>
                  <a:txBody>
                    <a:bodyPr/>
                    <a:lstStyle/>
                    <a:p>
                      <a:r>
                        <a:rPr lang="en-GB" dirty="0"/>
                        <a:t>226,479.30</a:t>
                      </a:r>
                    </a:p>
                  </a:txBody>
                  <a:tcPr/>
                </a:tc>
                <a:extLst>
                  <a:ext uri="{0D108BD9-81ED-4DB2-BD59-A6C34878D82A}">
                    <a16:rowId xmlns:a16="http://schemas.microsoft.com/office/drawing/2014/main" xmlns="" val="4233399141"/>
                  </a:ext>
                </a:extLst>
              </a:tr>
            </a:tbl>
          </a:graphicData>
        </a:graphic>
      </p:graphicFrame>
      <p:sp>
        <p:nvSpPr>
          <p:cNvPr id="5" name="TextBox 4">
            <a:extLst>
              <a:ext uri="{FF2B5EF4-FFF2-40B4-BE49-F238E27FC236}">
                <a16:creationId xmlns:a16="http://schemas.microsoft.com/office/drawing/2014/main" xmlns="" id="{9E8D7AF4-F34E-930F-EEA1-5FBB34DF9992}"/>
              </a:ext>
            </a:extLst>
          </p:cNvPr>
          <p:cNvSpPr txBox="1"/>
          <p:nvPr/>
        </p:nvSpPr>
        <p:spPr>
          <a:xfrm>
            <a:off x="827584" y="4941168"/>
            <a:ext cx="7272808" cy="646331"/>
          </a:xfrm>
          <a:prstGeom prst="rect">
            <a:avLst/>
          </a:prstGeom>
          <a:noFill/>
        </p:spPr>
        <p:txBody>
          <a:bodyPr wrap="square" rtlCol="0">
            <a:spAutoFit/>
          </a:bodyPr>
          <a:lstStyle/>
          <a:p>
            <a:r>
              <a:rPr lang="en-GB" dirty="0"/>
              <a:t>Total expenditure exceeded core local authority funding by £31,479.30</a:t>
            </a:r>
          </a:p>
        </p:txBody>
      </p:sp>
    </p:spTree>
    <p:extLst>
      <p:ext uri="{BB962C8B-B14F-4D97-AF65-F5344CB8AC3E}">
        <p14:creationId xmlns:p14="http://schemas.microsoft.com/office/powerpoint/2010/main" val="1043454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9552" y="5445224"/>
            <a:ext cx="7691437" cy="579438"/>
          </a:xfrm>
        </p:spPr>
        <p:txBody>
          <a:bodyPr/>
          <a:lstStyle/>
          <a:p>
            <a:r>
              <a:rPr lang="en-GB" sz="3000" dirty="0">
                <a:ea typeface="Tahoma" panose="020B0604030504040204" pitchFamily="34" charset="0"/>
                <a:cs typeface="Tahoma" panose="020B0604030504040204" pitchFamily="34" charset="0"/>
              </a:rPr>
              <a:t>Questions</a:t>
            </a:r>
          </a:p>
        </p:txBody>
      </p:sp>
    </p:spTree>
    <p:extLst>
      <p:ext uri="{BB962C8B-B14F-4D97-AF65-F5344CB8AC3E}">
        <p14:creationId xmlns:p14="http://schemas.microsoft.com/office/powerpoint/2010/main" val="1112357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651" y="1015554"/>
            <a:ext cx="4944697" cy="504000"/>
          </a:xfrm>
        </p:spPr>
        <p:txBody>
          <a:bodyPr/>
          <a:lstStyle/>
          <a:p>
            <a:pPr algn="ctr"/>
            <a:r>
              <a:rPr lang="en-GB" sz="3600" dirty="0"/>
              <a:t>Thank you!</a:t>
            </a:r>
          </a:p>
        </p:txBody>
      </p:sp>
      <p:sp>
        <p:nvSpPr>
          <p:cNvPr id="3" name="Content Placeholder 2"/>
          <p:cNvSpPr>
            <a:spLocks noGrp="1"/>
          </p:cNvSpPr>
          <p:nvPr>
            <p:ph idx="1"/>
          </p:nvPr>
        </p:nvSpPr>
        <p:spPr>
          <a:xfrm>
            <a:off x="1076325" y="2730673"/>
            <a:ext cx="7218363" cy="2858567"/>
          </a:xfrm>
        </p:spPr>
        <p:txBody>
          <a:bodyPr/>
          <a:lstStyle/>
          <a:p>
            <a:pPr marL="457200" indent="-457200">
              <a:buClr>
                <a:srgbClr val="E73E97"/>
              </a:buClr>
              <a:buFont typeface="Arial"/>
              <a:buChar char="•"/>
            </a:pPr>
            <a:r>
              <a:rPr lang="en-GB" sz="2800" dirty="0">
                <a:ea typeface="Tahoma" panose="020B0604030504040204" pitchFamily="34" charset="0"/>
                <a:cs typeface="Tahoma" panose="020B0604030504040204" pitchFamily="34" charset="0"/>
              </a:rPr>
              <a:t>Volunteers</a:t>
            </a:r>
          </a:p>
          <a:p>
            <a:pPr marL="457200" indent="-457200">
              <a:buClr>
                <a:srgbClr val="E73E97"/>
              </a:buClr>
              <a:buFont typeface="Arial"/>
              <a:buChar char="•"/>
            </a:pPr>
            <a:r>
              <a:rPr lang="en-GB" sz="2800" dirty="0">
                <a:ea typeface="Tahoma" panose="020B0604030504040204" pitchFamily="34" charset="0"/>
                <a:cs typeface="Tahoma" panose="020B0604030504040204" pitchFamily="34" charset="0"/>
              </a:rPr>
              <a:t>Young Healthwatch</a:t>
            </a:r>
          </a:p>
          <a:p>
            <a:pPr marL="457200" indent="-457200">
              <a:buClr>
                <a:srgbClr val="E73E97"/>
              </a:buClr>
              <a:buFont typeface="Arial"/>
              <a:buChar char="•"/>
            </a:pPr>
            <a:r>
              <a:rPr lang="en-GB" sz="2800" dirty="0">
                <a:ea typeface="Tahoma" panose="020B0604030504040204" pitchFamily="34" charset="0"/>
                <a:cs typeface="Tahoma" panose="020B0604030504040204" pitchFamily="34" charset="0"/>
              </a:rPr>
              <a:t>Staff</a:t>
            </a:r>
          </a:p>
          <a:p>
            <a:pPr algn="ctr">
              <a:buClr>
                <a:srgbClr val="E73E97"/>
              </a:buClr>
            </a:pPr>
            <a:endParaRPr lang="en-GB" sz="2800" dirty="0">
              <a:ea typeface="Tahoma" panose="020B0604030504040204" pitchFamily="34" charset="0"/>
              <a:cs typeface="Tahoma" panose="020B0604030504040204" pitchFamily="34" charset="0"/>
            </a:endParaRPr>
          </a:p>
          <a:p>
            <a:pPr algn="ctr">
              <a:buClr>
                <a:srgbClr val="E73E97"/>
              </a:buClr>
            </a:pPr>
            <a:r>
              <a:rPr lang="en-GB" sz="2800" dirty="0">
                <a:ea typeface="Tahoma" panose="020B0604030504040204" pitchFamily="34" charset="0"/>
                <a:cs typeface="Tahoma" panose="020B0604030504040204" pitchFamily="34" charset="0"/>
              </a:rPr>
              <a:t>We can’t do any of this without you!</a:t>
            </a:r>
          </a:p>
        </p:txBody>
      </p:sp>
      <p:pic>
        <p:nvPicPr>
          <p:cNvPr id="9218" name="Picture 2" descr="W:\HEALTHWATCH MAIN FOLDER\Marketing etc\HW Branding, speechmarks, etc\Infographics\General Infographics\General Infographics PNG\HW infographics_Master_Page1-72.png"/>
          <p:cNvPicPr>
            <a:picLocks noChangeAspect="1" noChangeArrowheads="1"/>
          </p:cNvPicPr>
          <p:nvPr/>
        </p:nvPicPr>
        <p:blipFill rotWithShape="1">
          <a:blip r:embed="rId2">
            <a:extLst>
              <a:ext uri="{28A0092B-C50C-407E-A947-70E740481C1C}">
                <a14:useLocalDpi xmlns:a14="http://schemas.microsoft.com/office/drawing/2010/main" val="0"/>
              </a:ext>
            </a:extLst>
          </a:blip>
          <a:srcRect t="41939" b="41771"/>
          <a:stretch/>
        </p:blipFill>
        <p:spPr bwMode="auto">
          <a:xfrm>
            <a:off x="1475656" y="1578546"/>
            <a:ext cx="6348413" cy="103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14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348880"/>
            <a:ext cx="7929480" cy="504000"/>
          </a:xfrm>
        </p:spPr>
        <p:txBody>
          <a:bodyPr/>
          <a:lstStyle/>
          <a:p>
            <a:pPr algn="ctr"/>
            <a:r>
              <a:rPr lang="en-GB" sz="4800" dirty="0">
                <a:ea typeface="Tahoma" panose="020B0604030504040204" pitchFamily="34" charset="0"/>
                <a:cs typeface="Tahoma" panose="020B0604030504040204" pitchFamily="34" charset="0"/>
              </a:rPr>
              <a:t>Thank you for attending,</a:t>
            </a:r>
            <a:br>
              <a:rPr lang="en-GB" sz="4800" dirty="0">
                <a:ea typeface="Tahoma" panose="020B0604030504040204" pitchFamily="34" charset="0"/>
                <a:cs typeface="Tahoma" panose="020B0604030504040204" pitchFamily="34" charset="0"/>
              </a:rPr>
            </a:br>
            <a:r>
              <a:rPr lang="en-GB" sz="4800" dirty="0">
                <a:ea typeface="Tahoma" panose="020B0604030504040204" pitchFamily="34" charset="0"/>
                <a:cs typeface="Tahoma" panose="020B0604030504040204" pitchFamily="34" charset="0"/>
              </a:rPr>
              <a:t>we look forward to seeing you in person next year!</a:t>
            </a:r>
          </a:p>
        </p:txBody>
      </p:sp>
    </p:spTree>
    <p:extLst>
      <p:ext uri="{BB962C8B-B14F-4D97-AF65-F5344CB8AC3E}">
        <p14:creationId xmlns:p14="http://schemas.microsoft.com/office/powerpoint/2010/main" val="65709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xmlns="" id="{436CDE2D-B740-2B4A-941B-BA5696AD94C6}"/>
              </a:ext>
            </a:extLst>
          </p:cNvPr>
          <p:cNvSpPr txBox="1">
            <a:spLocks/>
          </p:cNvSpPr>
          <p:nvPr/>
        </p:nvSpPr>
        <p:spPr>
          <a:xfrm>
            <a:off x="467544" y="870059"/>
            <a:ext cx="8209254" cy="794138"/>
          </a:xfrm>
          <a:prstGeom prst="rect">
            <a:avLst/>
          </a:prstGeom>
        </p:spPr>
        <p:txBody>
          <a:bodyPr lIns="0" tIns="0" rIns="0" bIns="0" numCol="1" spcCol="252000"/>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600" b="1" dirty="0"/>
          </a:p>
        </p:txBody>
      </p:sp>
      <p:sp>
        <p:nvSpPr>
          <p:cNvPr id="2" name="Title 1"/>
          <p:cNvSpPr>
            <a:spLocks noGrp="1"/>
          </p:cNvSpPr>
          <p:nvPr>
            <p:ph type="title"/>
          </p:nvPr>
        </p:nvSpPr>
        <p:spPr>
          <a:xfrm>
            <a:off x="950525" y="376571"/>
            <a:ext cx="7218000" cy="504000"/>
          </a:xfrm>
        </p:spPr>
        <p:txBody>
          <a:bodyPr/>
          <a:lstStyle/>
          <a:p>
            <a:r>
              <a:rPr lang="en-GB" dirty="0">
                <a:ea typeface="Tahoma" panose="020B0604030504040204" pitchFamily="34" charset="0"/>
                <a:cs typeface="Tahoma" panose="020B0604030504040204" pitchFamily="34" charset="0"/>
              </a:rPr>
              <a:t>     Agenda</a:t>
            </a:r>
          </a:p>
        </p:txBody>
      </p:sp>
      <p:sp>
        <p:nvSpPr>
          <p:cNvPr id="12" name="TextBox 11"/>
          <p:cNvSpPr txBox="1"/>
          <p:nvPr/>
        </p:nvSpPr>
        <p:spPr>
          <a:xfrm>
            <a:off x="950525" y="1267128"/>
            <a:ext cx="7437899" cy="4247317"/>
          </a:xfrm>
          <a:prstGeom prst="rect">
            <a:avLst/>
          </a:prstGeom>
          <a:noFill/>
        </p:spPr>
        <p:txBody>
          <a:bodyPr wrap="square" rtlCol="0">
            <a:spAutoFit/>
          </a:bodyPr>
          <a:lstStyle/>
          <a:p>
            <a:pPr marL="285750" indent="-285750" algn="l">
              <a:lnSpc>
                <a:spcPct val="200000"/>
              </a:lnSpc>
              <a:buFont typeface="Arial" panose="020B0604020202020204" pitchFamily="34" charset="0"/>
              <a:buChar char="•"/>
            </a:pPr>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Welcome</a:t>
            </a:r>
          </a:p>
          <a:p>
            <a:pPr marL="285750" indent="-285750" algn="l">
              <a:lnSpc>
                <a:spcPct val="200000"/>
              </a:lnSpc>
              <a:buFont typeface="Arial" panose="020B0604020202020204" pitchFamily="34" charset="0"/>
              <a:buChar char="•"/>
            </a:pPr>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Introduction to the Advisory Board and staff</a:t>
            </a:r>
          </a:p>
          <a:p>
            <a:pPr marL="285750" indent="-285750" algn="l">
              <a:lnSpc>
                <a:spcPct val="200000"/>
              </a:lnSpc>
              <a:buFont typeface="Arial" panose="020B0604020202020204" pitchFamily="34" charset="0"/>
              <a:buChar char="•"/>
            </a:pPr>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Last year’s key challenges</a:t>
            </a:r>
          </a:p>
          <a:p>
            <a:pPr marL="285750" indent="-285750" algn="l">
              <a:lnSpc>
                <a:spcPct val="200000"/>
              </a:lnSpc>
              <a:buFont typeface="Arial" panose="020B0604020202020204" pitchFamily="34" charset="0"/>
              <a:buChar char="•"/>
            </a:pPr>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Looking back 2021/2022</a:t>
            </a:r>
          </a:p>
          <a:p>
            <a:pPr marL="285750" indent="-285750" algn="l">
              <a:lnSpc>
                <a:spcPct val="200000"/>
              </a:lnSpc>
              <a:buFont typeface="Arial" panose="020B0604020202020204" pitchFamily="34" charset="0"/>
              <a:buChar char="•"/>
            </a:pPr>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Our budget</a:t>
            </a:r>
          </a:p>
          <a:p>
            <a:pPr marL="285750" indent="-285750" algn="l">
              <a:lnSpc>
                <a:spcPct val="200000"/>
              </a:lnSpc>
              <a:buFont typeface="Arial" panose="020B0604020202020204" pitchFamily="34" charset="0"/>
              <a:buChar char="•"/>
            </a:pPr>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Our plans for 2022/2023</a:t>
            </a:r>
          </a:p>
          <a:p>
            <a:pPr marL="285750" indent="-285750" algn="l">
              <a:lnSpc>
                <a:spcPct val="200000"/>
              </a:lnSpc>
              <a:buFont typeface="Arial" panose="020B0604020202020204" pitchFamily="34" charset="0"/>
              <a:buChar char="•"/>
            </a:pPr>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Questions</a:t>
            </a:r>
          </a:p>
          <a:p>
            <a:pPr marL="285750" indent="-285750" algn="l">
              <a:buFont typeface="Arial" panose="020B0604020202020204" pitchFamily="34" charset="0"/>
              <a:buChar char="•"/>
            </a:pPr>
            <a:endPar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594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FE260-ACB2-FA4D-3232-9B9C2174634B}"/>
              </a:ext>
            </a:extLst>
          </p:cNvPr>
          <p:cNvSpPr>
            <a:spLocks noGrp="1"/>
          </p:cNvSpPr>
          <p:nvPr>
            <p:ph type="title"/>
          </p:nvPr>
        </p:nvSpPr>
        <p:spPr/>
        <p:txBody>
          <a:bodyPr/>
          <a:lstStyle/>
          <a:p>
            <a:r>
              <a:rPr lang="en-GB" dirty="0"/>
              <a:t>Challenges</a:t>
            </a:r>
          </a:p>
        </p:txBody>
      </p:sp>
      <p:sp>
        <p:nvSpPr>
          <p:cNvPr id="3" name="Content Placeholder 2">
            <a:extLst>
              <a:ext uri="{FF2B5EF4-FFF2-40B4-BE49-F238E27FC236}">
                <a16:creationId xmlns:a16="http://schemas.microsoft.com/office/drawing/2014/main" xmlns="" id="{1762EEEE-9962-535C-1F8B-42AD319A12A2}"/>
              </a:ext>
            </a:extLst>
          </p:cNvPr>
          <p:cNvSpPr>
            <a:spLocks noGrp="1"/>
          </p:cNvSpPr>
          <p:nvPr>
            <p:ph idx="1"/>
          </p:nvPr>
        </p:nvSpPr>
        <p:spPr/>
        <p:txBody>
          <a:bodyPr/>
          <a:lstStyle/>
          <a:p>
            <a:pPr marL="285750" indent="-285750">
              <a:buFont typeface="Arial" panose="020B0604020202020204" pitchFamily="34" charset="0"/>
              <a:buChar char="•"/>
            </a:pPr>
            <a:r>
              <a:rPr lang="en-GB" sz="2000" dirty="0"/>
              <a:t>Pandemic</a:t>
            </a:r>
          </a:p>
          <a:p>
            <a:pPr marL="285750" indent="-285750">
              <a:buFont typeface="Arial" panose="020B0604020202020204" pitchFamily="34" charset="0"/>
              <a:buChar char="•"/>
            </a:pPr>
            <a:r>
              <a:rPr lang="en-GB" sz="2000" dirty="0"/>
              <a:t>End of contract June 2021</a:t>
            </a:r>
          </a:p>
          <a:p>
            <a:pPr marL="285750" indent="-285750">
              <a:buFont typeface="Arial" panose="020B0604020202020204" pitchFamily="34" charset="0"/>
              <a:buChar char="•"/>
            </a:pPr>
            <a:r>
              <a:rPr lang="en-GB" sz="2000" dirty="0"/>
              <a:t>Re-awarded contract to 31</a:t>
            </a:r>
            <a:r>
              <a:rPr lang="en-GB" sz="2000" baseline="30000" dirty="0"/>
              <a:t>st</a:t>
            </a:r>
            <a:r>
              <a:rPr lang="en-GB" sz="2000" dirty="0"/>
              <a:t> October 2023</a:t>
            </a:r>
          </a:p>
          <a:p>
            <a:pPr marL="285750" indent="-285750">
              <a:buFont typeface="Arial" panose="020B0604020202020204" pitchFamily="34" charset="0"/>
              <a:buChar char="•"/>
            </a:pPr>
            <a:r>
              <a:rPr lang="en-GB" sz="2000" dirty="0"/>
              <a:t>Static budget £195k per annum</a:t>
            </a:r>
          </a:p>
          <a:p>
            <a:pPr marL="285750" indent="-285750">
              <a:buFont typeface="Arial" panose="020B0604020202020204" pitchFamily="34" charset="0"/>
              <a:buChar char="•"/>
            </a:pPr>
            <a:r>
              <a:rPr lang="en-GB" sz="2000" dirty="0"/>
              <a:t>New Advisory Board</a:t>
            </a:r>
          </a:p>
          <a:p>
            <a:pPr marL="285750" indent="-285750">
              <a:buFont typeface="Arial" panose="020B0604020202020204" pitchFamily="34" charset="0"/>
              <a:buChar char="•"/>
            </a:pPr>
            <a:r>
              <a:rPr lang="en-GB" sz="2000" dirty="0"/>
              <a:t>Rebrand to Healthwatch North and West Northamptonshire</a:t>
            </a:r>
          </a:p>
          <a:p>
            <a:pPr marL="285750" indent="-285750">
              <a:buFont typeface="Arial" panose="020B0604020202020204" pitchFamily="34" charset="0"/>
              <a:buChar char="•"/>
            </a:pPr>
            <a:r>
              <a:rPr lang="en-GB" sz="2000" dirty="0"/>
              <a:t>Staff changes</a:t>
            </a:r>
          </a:p>
        </p:txBody>
      </p:sp>
    </p:spTree>
    <p:extLst>
      <p:ext uri="{BB962C8B-B14F-4D97-AF65-F5344CB8AC3E}">
        <p14:creationId xmlns:p14="http://schemas.microsoft.com/office/powerpoint/2010/main" val="34097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539552" y="5589240"/>
            <a:ext cx="7691437" cy="579438"/>
          </a:xfrm>
        </p:spPr>
        <p:txBody>
          <a:bodyPr/>
          <a:lstStyle/>
          <a:p>
            <a:r>
              <a:rPr lang="en-GB" sz="3200" dirty="0">
                <a:ea typeface="Tahoma" panose="020B0604030504040204" pitchFamily="34" charset="0"/>
                <a:cs typeface="Tahoma" panose="020B0604030504040204" pitchFamily="34" charset="0"/>
              </a:rPr>
              <a:t>Looking back at 2021-22</a:t>
            </a:r>
            <a:r>
              <a:rPr lang="en-GB" sz="3200" dirty="0"/>
              <a:t/>
            </a:r>
            <a:br>
              <a:rPr lang="en-GB" sz="3200" dirty="0"/>
            </a:br>
            <a:endParaRPr lang="en-GB" dirty="0"/>
          </a:p>
        </p:txBody>
      </p:sp>
    </p:spTree>
    <p:extLst>
      <p:ext uri="{BB962C8B-B14F-4D97-AF65-F5344CB8AC3E}">
        <p14:creationId xmlns:p14="http://schemas.microsoft.com/office/powerpoint/2010/main" val="359435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xmlns="" id="{436CDE2D-B740-2B4A-941B-BA5696AD94C6}"/>
              </a:ext>
            </a:extLst>
          </p:cNvPr>
          <p:cNvSpPr txBox="1">
            <a:spLocks/>
          </p:cNvSpPr>
          <p:nvPr/>
        </p:nvSpPr>
        <p:spPr>
          <a:xfrm>
            <a:off x="467544" y="870059"/>
            <a:ext cx="8209254" cy="794138"/>
          </a:xfrm>
          <a:prstGeom prst="rect">
            <a:avLst/>
          </a:prstGeom>
        </p:spPr>
        <p:txBody>
          <a:bodyPr lIns="0" tIns="0" rIns="0" bIns="0" numCol="1" spcCol="252000"/>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600" b="1" dirty="0"/>
          </a:p>
        </p:txBody>
      </p:sp>
      <p:sp>
        <p:nvSpPr>
          <p:cNvPr id="2" name="Title 1"/>
          <p:cNvSpPr>
            <a:spLocks noGrp="1"/>
          </p:cNvSpPr>
          <p:nvPr>
            <p:ph type="title"/>
          </p:nvPr>
        </p:nvSpPr>
        <p:spPr>
          <a:xfrm>
            <a:off x="950525" y="376571"/>
            <a:ext cx="7218000" cy="504000"/>
          </a:xfrm>
        </p:spPr>
        <p:txBody>
          <a:bodyPr/>
          <a:lstStyle/>
          <a:p>
            <a:r>
              <a:rPr lang="en-GB" dirty="0">
                <a:ea typeface="Tahoma" panose="020B0604030504040204" pitchFamily="34" charset="0"/>
                <a:cs typeface="Tahoma" panose="020B0604030504040204" pitchFamily="34" charset="0"/>
              </a:rPr>
              <a:t>     Our year in numbers…</a:t>
            </a:r>
          </a:p>
        </p:txBody>
      </p:sp>
      <p:pic>
        <p:nvPicPr>
          <p:cNvPr id="1028" name="Picture 4" descr="P5-Icon-Speaker.png"/>
          <p:cNvPicPr>
            <a:picLocks noChangeAspect="1" noChangeArrowheads="1"/>
          </p:cNvPicPr>
          <p:nvPr/>
        </p:nvPicPr>
        <p:blipFill>
          <a:blip r:embed="rId2">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226834" y="1772816"/>
            <a:ext cx="1776741" cy="102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P6-Icon-Care.png"/>
          <p:cNvPicPr>
            <a:picLocks noChangeAspect="1" noChangeArrowheads="1"/>
          </p:cNvPicPr>
          <p:nvPr/>
        </p:nvPicPr>
        <p:blipFill>
          <a:blip r:embed="rId3">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245586" y="3645024"/>
            <a:ext cx="1654061" cy="16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195736" y="1267128"/>
            <a:ext cx="6192688" cy="4247317"/>
          </a:xfrm>
          <a:prstGeom prst="rect">
            <a:avLst/>
          </a:prstGeom>
          <a:noFill/>
        </p:spPr>
        <p:txBody>
          <a:bodyPr wrap="square" rtlCol="0">
            <a:spAutoFit/>
          </a:bodyPr>
          <a:lstStyle/>
          <a:p>
            <a:pPr algn="l"/>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707 people </a:t>
            </a:r>
            <a:r>
              <a:rPr lang="en-GB" dirty="0">
                <a:solidFill>
                  <a:schemeClr val="tx2"/>
                </a:solidFill>
                <a:latin typeface="Trebuchet MS" panose="020B0603020202020204" pitchFamily="34" charset="0"/>
                <a:ea typeface="Tahoma" panose="020B0604030504040204" pitchFamily="34" charset="0"/>
                <a:cs typeface="Tahoma" panose="020B0604030504040204" pitchFamily="34" charset="0"/>
              </a:rPr>
              <a:t>engaged with us and shared their experiences of health and social care services, helping to raise awareness of issues and help improve care.</a:t>
            </a:r>
          </a:p>
          <a:p>
            <a:pPr algn="l"/>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12,941 visits </a:t>
            </a:r>
            <a:r>
              <a:rPr lang="en-GB" dirty="0">
                <a:solidFill>
                  <a:schemeClr val="tx2"/>
                </a:solidFill>
                <a:latin typeface="Trebuchet MS" panose="020B0603020202020204" pitchFamily="34" charset="0"/>
                <a:ea typeface="Tahoma" panose="020B0604030504040204" pitchFamily="34" charset="0"/>
                <a:cs typeface="Tahoma" panose="020B0604030504040204" pitchFamily="34" charset="0"/>
              </a:rPr>
              <a:t>to our social media pages (including Young Healthwatch Northamptonshire) that include information and advice about topics such as mental health and COVID-19.</a:t>
            </a:r>
          </a:p>
          <a:p>
            <a:pPr algn="l"/>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4 reports </a:t>
            </a:r>
            <a:r>
              <a:rPr lang="en-GB" dirty="0">
                <a:solidFill>
                  <a:schemeClr val="tx2"/>
                </a:solidFill>
                <a:latin typeface="Trebuchet MS" panose="020B0603020202020204" pitchFamily="34" charset="0"/>
                <a:ea typeface="Tahoma" panose="020B0604030504040204" pitchFamily="34" charset="0"/>
                <a:cs typeface="Tahoma" panose="020B0604030504040204" pitchFamily="34" charset="0"/>
              </a:rPr>
              <a:t>were published about the improvements people would like to see and social care services.</a:t>
            </a:r>
          </a:p>
          <a:p>
            <a:pPr algn="l"/>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Our carers report </a:t>
            </a:r>
            <a:r>
              <a:rPr lang="en-GB" dirty="0">
                <a:solidFill>
                  <a:schemeClr val="tx2"/>
                </a:solidFill>
                <a:latin typeface="Trebuchet MS" panose="020B0603020202020204" pitchFamily="34" charset="0"/>
                <a:ea typeface="Tahoma" panose="020B0604030504040204" pitchFamily="34" charset="0"/>
                <a:cs typeface="Tahoma" panose="020B0604030504040204" pitchFamily="34" charset="0"/>
              </a:rPr>
              <a:t>was our most popular project which highlighted the struggles people have caring for others and since the pandemic.</a:t>
            </a:r>
          </a:p>
          <a:p>
            <a:pPr algn="l"/>
            <a:r>
              <a:rPr lang="en-GB" dirty="0">
                <a:solidFill>
                  <a:schemeClr val="tx2"/>
                </a:solidFill>
                <a:latin typeface="Trebuchet MS" panose="020B0603020202020204" pitchFamily="34" charset="0"/>
                <a:ea typeface="Tahoma" panose="020B0604030504040204" pitchFamily="34" charset="0"/>
                <a:cs typeface="Tahoma" panose="020B0604030504040204" pitchFamily="34" charset="0"/>
              </a:rPr>
              <a:t>We’re lucky to have </a:t>
            </a:r>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39 volunteers </a:t>
            </a:r>
            <a:r>
              <a:rPr lang="en-GB" dirty="0">
                <a:solidFill>
                  <a:schemeClr val="tx2"/>
                </a:solidFill>
                <a:latin typeface="Trebuchet MS" panose="020B0603020202020204" pitchFamily="34" charset="0"/>
                <a:ea typeface="Tahoma" panose="020B0604030504040204" pitchFamily="34" charset="0"/>
                <a:cs typeface="Tahoma" panose="020B0604030504040204" pitchFamily="34" charset="0"/>
              </a:rPr>
              <a:t>who gave up their time to improve care for Northamptonshire residents.</a:t>
            </a:r>
          </a:p>
          <a:p>
            <a:pPr algn="l"/>
            <a:r>
              <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rPr>
              <a:t>1345 hours</a:t>
            </a:r>
            <a:r>
              <a:rPr lang="en-GB" dirty="0">
                <a:solidFill>
                  <a:schemeClr val="tx2"/>
                </a:solidFill>
                <a:latin typeface="Trebuchet MS" panose="020B0603020202020204" pitchFamily="34" charset="0"/>
                <a:ea typeface="Tahoma" panose="020B0604030504040204" pitchFamily="34" charset="0"/>
                <a:cs typeface="Tahoma" panose="020B0604030504040204" pitchFamily="34" charset="0"/>
              </a:rPr>
              <a:t> were spent volunteering</a:t>
            </a:r>
            <a:endParaRPr lang="en-GB" b="1" dirty="0">
              <a:solidFill>
                <a:schemeClr val="tx2"/>
              </a:solidFill>
              <a:latin typeface="Trebuchet MS" panose="020B0603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586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ea typeface="Tahoma" panose="020B0604030504040204" pitchFamily="34" charset="0"/>
                <a:cs typeface="Tahoma" panose="020B0604030504040204" pitchFamily="34" charset="0"/>
              </a:rPr>
              <a:t>Our volunteers….</a:t>
            </a:r>
          </a:p>
        </p:txBody>
      </p:sp>
      <p:sp>
        <p:nvSpPr>
          <p:cNvPr id="3" name="Content Placeholder 2"/>
          <p:cNvSpPr>
            <a:spLocks noGrp="1"/>
          </p:cNvSpPr>
          <p:nvPr>
            <p:ph idx="1"/>
          </p:nvPr>
        </p:nvSpPr>
        <p:spPr>
          <a:xfrm>
            <a:off x="539552" y="1556792"/>
            <a:ext cx="8064895" cy="4104455"/>
          </a:xfrm>
        </p:spPr>
        <p:txBody>
          <a:bodyPr/>
          <a:lstStyle/>
          <a:p>
            <a:pPr marL="457200" indent="-457200">
              <a:buClr>
                <a:srgbClr val="E73E97"/>
              </a:buClr>
              <a:buFont typeface="Arial"/>
              <a:buChar char="•"/>
            </a:pPr>
            <a:r>
              <a:rPr lang="en-GB" sz="2200" dirty="0">
                <a:ea typeface="Tahoma" panose="020B0604030504040204" pitchFamily="34" charset="0"/>
                <a:cs typeface="Tahoma" panose="020B0604030504040204" pitchFamily="34" charset="0"/>
              </a:rPr>
              <a:t>Healthwatch Advisory Board</a:t>
            </a:r>
          </a:p>
          <a:p>
            <a:pPr marL="457200" indent="-457200">
              <a:buClr>
                <a:srgbClr val="E73E97"/>
              </a:buClr>
              <a:buFont typeface="Arial"/>
              <a:buChar char="•"/>
            </a:pPr>
            <a:r>
              <a:rPr lang="en-GB" sz="2200" dirty="0">
                <a:ea typeface="Tahoma" panose="020B0604030504040204" pitchFamily="34" charset="0"/>
                <a:cs typeface="Tahoma" panose="020B0604030504040204" pitchFamily="34" charset="0"/>
              </a:rPr>
              <a:t>Planning Group - develop strategy, deliver work plan, </a:t>
            </a:r>
            <a:br>
              <a:rPr lang="en-GB" sz="2200" dirty="0">
                <a:ea typeface="Tahoma" panose="020B0604030504040204" pitchFamily="34" charset="0"/>
                <a:cs typeface="Tahoma" panose="020B0604030504040204" pitchFamily="34" charset="0"/>
              </a:rPr>
            </a:br>
            <a:r>
              <a:rPr lang="en-GB" sz="2200" dirty="0">
                <a:ea typeface="Tahoma" panose="020B0604030504040204" pitchFamily="34" charset="0"/>
                <a:cs typeface="Tahoma" panose="020B0604030504040204" pitchFamily="34" charset="0"/>
              </a:rPr>
              <a:t>lead project task and finish groups</a:t>
            </a:r>
          </a:p>
          <a:p>
            <a:pPr marL="457200" indent="-457200">
              <a:buClr>
                <a:srgbClr val="E73E97"/>
              </a:buClr>
              <a:buFont typeface="Arial"/>
              <a:buChar char="•"/>
            </a:pPr>
            <a:r>
              <a:rPr lang="en-GB" sz="2200" dirty="0">
                <a:ea typeface="Tahoma" panose="020B0604030504040204" pitchFamily="34" charset="0"/>
                <a:cs typeface="Tahoma" panose="020B0604030504040204" pitchFamily="34" charset="0"/>
              </a:rPr>
              <a:t>Ensure delivery of our statutory role and functions</a:t>
            </a:r>
          </a:p>
          <a:p>
            <a:pPr marL="457200" indent="-457200">
              <a:buClr>
                <a:srgbClr val="E73E97"/>
              </a:buClr>
              <a:buFont typeface="Arial"/>
              <a:buChar char="•"/>
            </a:pPr>
            <a:r>
              <a:rPr lang="en-GB" sz="2200" dirty="0">
                <a:ea typeface="Tahoma" panose="020B0604030504040204" pitchFamily="34" charset="0"/>
                <a:cs typeface="Tahoma" panose="020B0604030504040204" pitchFamily="34" charset="0"/>
              </a:rPr>
              <a:t>Use their experience and expertise, attending various boards and committees</a:t>
            </a:r>
          </a:p>
          <a:p>
            <a:pPr marL="457200" indent="-457200">
              <a:buClr>
                <a:srgbClr val="E73E97"/>
              </a:buClr>
              <a:buFont typeface="Arial"/>
              <a:buChar char="•"/>
            </a:pPr>
            <a:r>
              <a:rPr lang="en-GB" sz="2200" dirty="0">
                <a:ea typeface="Tahoma" panose="020B0604030504040204" pitchFamily="34" charset="0"/>
                <a:cs typeface="Tahoma" panose="020B0604030504040204" pitchFamily="34" charset="0"/>
              </a:rPr>
              <a:t>Proactively gather, listen and represent the views and experiences of local people</a:t>
            </a:r>
          </a:p>
          <a:p>
            <a:pPr marL="457200" indent="-457200">
              <a:buClr>
                <a:srgbClr val="E73E97"/>
              </a:buClr>
              <a:buFont typeface="Arial"/>
              <a:buChar char="•"/>
            </a:pPr>
            <a:r>
              <a:rPr lang="en-GB" sz="2200" dirty="0">
                <a:ea typeface="Tahoma" panose="020B0604030504040204" pitchFamily="34" charset="0"/>
                <a:cs typeface="Tahoma" panose="020B0604030504040204" pitchFamily="34" charset="0"/>
              </a:rPr>
              <a:t>Ensure the voice of local people is championed at every opportunity</a:t>
            </a:r>
          </a:p>
          <a:p>
            <a:pPr marL="457200" indent="-457200">
              <a:buClr>
                <a:srgbClr val="E73E97"/>
              </a:buClr>
              <a:buFont typeface="Arial"/>
              <a:buChar char="•"/>
            </a:pPr>
            <a:endParaRPr lang="en-GB" sz="2000" dirty="0"/>
          </a:p>
        </p:txBody>
      </p:sp>
      <p:pic>
        <p:nvPicPr>
          <p:cNvPr id="4" name="Picture 3" descr="W:\HEALTHWATCH MAIN FOLDER\COMMS, MEDIA, MARKETING\Logos\Other logos\Investing in Volunteers\IiV-logo-transparent.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32340" y="116077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68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ea typeface="Tahoma" panose="020B0604030504040204" pitchFamily="34" charset="0"/>
                <a:cs typeface="Tahoma" panose="020B0604030504040204" pitchFamily="34" charset="0"/>
              </a:rPr>
              <a:t>How we’ve made a difference:</a:t>
            </a:r>
          </a:p>
        </p:txBody>
      </p:sp>
      <p:sp>
        <p:nvSpPr>
          <p:cNvPr id="3" name="Content Placeholder 2"/>
          <p:cNvSpPr>
            <a:spLocks noGrp="1"/>
          </p:cNvSpPr>
          <p:nvPr>
            <p:ph idx="1"/>
          </p:nvPr>
        </p:nvSpPr>
        <p:spPr/>
        <p:txBody>
          <a:bodyPr/>
          <a:lstStyle/>
          <a:p>
            <a:pPr marL="457200" indent="-457200">
              <a:buClr>
                <a:srgbClr val="E73E97"/>
              </a:buClr>
              <a:buFont typeface="Arial"/>
              <a:buChar char="•"/>
            </a:pPr>
            <a:r>
              <a:rPr lang="en-US" sz="2000" dirty="0"/>
              <a:t>We teamed up with Northamptonshire Carers and Carers’ Voice to find out more about </a:t>
            </a:r>
            <a:r>
              <a:rPr lang="en-US" sz="2000" dirty="0" err="1"/>
              <a:t>carers’</a:t>
            </a:r>
            <a:r>
              <a:rPr lang="en-US" sz="2000" dirty="0"/>
              <a:t> experiences during the pandemic</a:t>
            </a:r>
          </a:p>
          <a:p>
            <a:pPr marL="457200" indent="-457200">
              <a:buClr>
                <a:srgbClr val="E73E97"/>
              </a:buClr>
              <a:buFont typeface="Arial"/>
              <a:buChar char="•"/>
            </a:pPr>
            <a:r>
              <a:rPr lang="en-US" sz="2000" dirty="0">
                <a:latin typeface="Tahoma" panose="020B0604030504040204" pitchFamily="34" charset="0"/>
                <a:ea typeface="Tahoma" panose="020B0604030504040204" pitchFamily="34" charset="0"/>
                <a:cs typeface="Tahoma" panose="020B0604030504040204" pitchFamily="34" charset="0"/>
              </a:rPr>
              <a:t>Young Healthwatch looked into young people’s mental health and wellbeing and developed staff training </a:t>
            </a:r>
            <a:r>
              <a:rPr lang="en-US" sz="2000" dirty="0" err="1">
                <a:latin typeface="Tahoma" panose="020B0604030504040204" pitchFamily="34" charset="0"/>
                <a:ea typeface="Tahoma" panose="020B0604030504040204" pitchFamily="34" charset="0"/>
                <a:cs typeface="Tahoma" panose="020B0604030504040204" pitchFamily="34" charset="0"/>
              </a:rPr>
              <a:t>programmes</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E73E97"/>
              </a:buClr>
              <a:buFont typeface="Arial"/>
              <a:buChar char="•"/>
            </a:pPr>
            <a:r>
              <a:rPr lang="en-US" sz="2000" dirty="0">
                <a:latin typeface="Tahoma" panose="020B0604030504040204" pitchFamily="34" charset="0"/>
                <a:ea typeface="Tahoma" panose="020B0604030504040204" pitchFamily="34" charset="0"/>
                <a:cs typeface="Tahoma" panose="020B0604030504040204" pitchFamily="34" charset="0"/>
              </a:rPr>
              <a:t>Teaming up </a:t>
            </a:r>
            <a:r>
              <a:rPr lang="en-US" sz="2000">
                <a:latin typeface="Tahoma" panose="020B0604030504040204" pitchFamily="34" charset="0"/>
                <a:ea typeface="Tahoma" panose="020B0604030504040204" pitchFamily="34" charset="0"/>
                <a:cs typeface="Tahoma" panose="020B0604030504040204" pitchFamily="34" charset="0"/>
              </a:rPr>
              <a:t>with Northamptonshire CCG </a:t>
            </a:r>
            <a:r>
              <a:rPr lang="en-US" sz="2000" dirty="0">
                <a:latin typeface="Tahoma" panose="020B0604030504040204" pitchFamily="34" charset="0"/>
                <a:ea typeface="Tahoma" panose="020B0604030504040204" pitchFamily="34" charset="0"/>
                <a:cs typeface="Tahoma" panose="020B0604030504040204" pitchFamily="34" charset="0"/>
              </a:rPr>
              <a:t>we gathered feedback on the NHS First 111 system</a:t>
            </a:r>
          </a:p>
          <a:p>
            <a:pPr marL="457200" indent="-457200">
              <a:buClr>
                <a:srgbClr val="E73E97"/>
              </a:buClr>
              <a:buFont typeface="Arial"/>
              <a:buChar char="•"/>
            </a:pPr>
            <a:r>
              <a:rPr lang="en-US" sz="2000" dirty="0">
                <a:latin typeface="Tahoma" panose="020B0604030504040204" pitchFamily="34" charset="0"/>
                <a:ea typeface="Tahoma" panose="020B0604030504040204" pitchFamily="34" charset="0"/>
                <a:cs typeface="Tahoma" panose="020B0604030504040204" pitchFamily="34" charset="0"/>
              </a:rPr>
              <a:t>We attended local dental meetings with updates from NHS England so that we could share that information with the public</a:t>
            </a:r>
          </a:p>
          <a:p>
            <a:pPr marL="457200" indent="-457200">
              <a:buClr>
                <a:srgbClr val="E73E97"/>
              </a:buClr>
              <a:buFont typeface="Arial"/>
              <a:buChar char="•"/>
            </a:pPr>
            <a:r>
              <a:rPr lang="en-US" sz="2000" dirty="0">
                <a:latin typeface="Tahoma" panose="020B0604030504040204" pitchFamily="34" charset="0"/>
                <a:ea typeface="Tahoma" panose="020B0604030504040204" pitchFamily="34" charset="0"/>
                <a:cs typeface="Tahoma" panose="020B0604030504040204" pitchFamily="34" charset="0"/>
              </a:rPr>
              <a:t>We shared information with different communities to better understand the COVID-19 vaccination </a:t>
            </a:r>
            <a:r>
              <a:rPr lang="en-US" sz="2000" dirty="0" err="1">
                <a:latin typeface="Tahoma" panose="020B0604030504040204" pitchFamily="34" charset="0"/>
                <a:ea typeface="Tahoma" panose="020B0604030504040204" pitchFamily="34" charset="0"/>
                <a:cs typeface="Tahoma" panose="020B0604030504040204" pitchFamily="34" charset="0"/>
              </a:rPr>
              <a:t>programme</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E73E97"/>
              </a:buClr>
              <a:buFont typeface="Arial"/>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633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99A563-3994-44B3-8FC5-DF10052A415F}"/>
              </a:ext>
            </a:extLst>
          </p:cNvPr>
          <p:cNvSpPr>
            <a:spLocks noGrp="1"/>
          </p:cNvSpPr>
          <p:nvPr>
            <p:ph type="title"/>
          </p:nvPr>
        </p:nvSpPr>
        <p:spPr>
          <a:xfrm>
            <a:off x="933988" y="928258"/>
            <a:ext cx="7218000" cy="504000"/>
          </a:xfrm>
        </p:spPr>
        <p:txBody>
          <a:bodyPr/>
          <a:lstStyle/>
          <a:p>
            <a:r>
              <a:rPr lang="en-GB" sz="2400" dirty="0">
                <a:ea typeface="Tahoma" panose="020B0604030504040204" pitchFamily="34" charset="0"/>
                <a:cs typeface="Tahoma" panose="020B0604030504040204" pitchFamily="34" charset="0"/>
              </a:rPr>
              <a:t>Making NHS First 111 more accessible in Northamptonshire</a:t>
            </a:r>
            <a:r>
              <a:rPr lang="en-GB" sz="3200" dirty="0">
                <a:ea typeface="Tahoma" panose="020B0604030504040204" pitchFamily="34" charset="0"/>
                <a:cs typeface="Tahoma" panose="020B0604030504040204" pitchFamily="34" charset="0"/>
              </a:rPr>
              <a:t/>
            </a:r>
            <a:br>
              <a:rPr lang="en-GB" sz="3200" dirty="0">
                <a:ea typeface="Tahoma" panose="020B0604030504040204" pitchFamily="34" charset="0"/>
                <a:cs typeface="Tahoma" panose="020B0604030504040204" pitchFamily="34" charset="0"/>
              </a:rPr>
            </a:br>
            <a:endParaRPr lang="en-GB" dirty="0"/>
          </a:p>
        </p:txBody>
      </p:sp>
      <p:sp>
        <p:nvSpPr>
          <p:cNvPr id="3" name="Content Placeholder 2">
            <a:extLst>
              <a:ext uri="{FF2B5EF4-FFF2-40B4-BE49-F238E27FC236}">
                <a16:creationId xmlns:a16="http://schemas.microsoft.com/office/drawing/2014/main" xmlns="" id="{16C2488C-D25F-445D-93DE-40AA4F1C2A96}"/>
              </a:ext>
            </a:extLst>
          </p:cNvPr>
          <p:cNvSpPr>
            <a:spLocks noGrp="1"/>
          </p:cNvSpPr>
          <p:nvPr>
            <p:ph idx="1"/>
          </p:nvPr>
        </p:nvSpPr>
        <p:spPr>
          <a:xfrm>
            <a:off x="679268" y="1681384"/>
            <a:ext cx="6946428" cy="4320480"/>
          </a:xfrm>
        </p:spPr>
        <p:txBody>
          <a:bodyPr/>
          <a:lstStyle/>
          <a:p>
            <a:r>
              <a:rPr lang="en-GB" sz="1800" spc="-65" dirty="0">
                <a:solidFill>
                  <a:srgbClr val="004B6A"/>
                </a:solidFill>
                <a:latin typeface="Tahoma" panose="020B0604030504040204" pitchFamily="34" charset="0"/>
                <a:ea typeface="Tahoma" panose="020B0604030504040204" pitchFamily="34" charset="0"/>
                <a:cs typeface="Times New Roman" panose="02020603050405020304" pitchFamily="18" charset="0"/>
              </a:rPr>
              <a:t> </a:t>
            </a:r>
          </a:p>
          <a:p>
            <a:endParaRPr lang="en-GB" sz="2000" spc="-65" dirty="0">
              <a:solidFill>
                <a:srgbClr val="004B6A"/>
              </a:solidFill>
              <a:latin typeface="Tahoma" panose="020B0604030504040204" pitchFamily="34" charset="0"/>
              <a:ea typeface="Tahoma" panose="020B0604030504040204" pitchFamily="34" charset="0"/>
              <a:cs typeface="Times New Roman" panose="02020603050405020304" pitchFamily="18" charset="0"/>
            </a:endParaRPr>
          </a:p>
          <a:p>
            <a:endParaRPr lang="en-GB" sz="2000" spc="-65" dirty="0">
              <a:solidFill>
                <a:srgbClr val="004B6A"/>
              </a:solidFill>
              <a:latin typeface="Tahoma" panose="020B0604030504040204" pitchFamily="34" charset="0"/>
              <a:ea typeface="Tahoma" panose="020B0604030504040204" pitchFamily="34" charset="0"/>
              <a:cs typeface="Times New Roman" panose="02020603050405020304" pitchFamily="18" charset="0"/>
            </a:endParaRPr>
          </a:p>
          <a:p>
            <a:endParaRPr lang="en-GB" sz="2000" spc="-65" dirty="0">
              <a:solidFill>
                <a:srgbClr val="004B6A"/>
              </a:solidFill>
              <a:latin typeface="Tahoma" panose="020B0604030504040204" pitchFamily="34" charset="0"/>
              <a:ea typeface="Tahoma" panose="020B0604030504040204" pitchFamily="34" charset="0"/>
              <a:cs typeface="Times New Roman" panose="02020603050405020304" pitchFamily="18" charset="0"/>
            </a:endParaRPr>
          </a:p>
          <a:p>
            <a:endParaRPr lang="en-GB" sz="1600" spc="-6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endParaRPr>
          </a:p>
          <a:p>
            <a:endParaRPr lang="en-GB" sz="1600" spc="-65" dirty="0">
              <a:solidFill>
                <a:srgbClr val="004B6A"/>
              </a:solidFill>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TextBox 3"/>
          <p:cNvSpPr txBox="1"/>
          <p:nvPr/>
        </p:nvSpPr>
        <p:spPr>
          <a:xfrm>
            <a:off x="323528" y="1773149"/>
            <a:ext cx="7018436" cy="3985706"/>
          </a:xfrm>
          <a:prstGeom prst="rect">
            <a:avLst/>
          </a:prstGeom>
          <a:noFill/>
        </p:spPr>
        <p:txBody>
          <a:bodyPr wrap="square" rtlCol="0">
            <a:spAutoFit/>
          </a:bodyPr>
          <a:lstStyle/>
          <a:p>
            <a:pPr algn="l"/>
            <a:r>
              <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rPr>
              <a:t>Northamptonshire CCG asked us to find out what people thought of the NHS 111 First service, particularly those who have hearing loss, impaired vision, or other accessibility challenges.</a:t>
            </a:r>
            <a:r>
              <a:rPr lang="en-GB" sz="1600" dirty="0">
                <a:solidFill>
                  <a:schemeClr val="tx2"/>
                </a:solidFill>
                <a:latin typeface="Trebuchet MS" panose="020B0603020202020204" pitchFamily="34" charset="0"/>
                <a:ea typeface="Tahoma" panose="020B0604030504040204" pitchFamily="34" charset="0"/>
                <a:cs typeface="Tahoma" panose="020B0604030504040204" pitchFamily="34" charset="0"/>
              </a:rPr>
              <a:t> </a:t>
            </a:r>
            <a:r>
              <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rPr>
              <a:t>131 people responded. Issues included:</a:t>
            </a:r>
          </a:p>
          <a:p>
            <a:pPr algn="l"/>
            <a:endPar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endParaRPr>
          </a:p>
          <a:p>
            <a:pPr marL="285750" indent="-285750" algn="l">
              <a:buFont typeface="Arial" panose="020B0604020202020204" pitchFamily="34" charset="0"/>
              <a:buChar char="•"/>
            </a:pPr>
            <a:r>
              <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rPr>
              <a:t>Difficulty understanding the automated menu</a:t>
            </a:r>
          </a:p>
          <a:p>
            <a:pPr marL="285750" indent="-285750" algn="l">
              <a:buFont typeface="Arial" panose="020B0604020202020204" pitchFamily="34" charset="0"/>
              <a:buChar char="•"/>
            </a:pPr>
            <a:r>
              <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rPr>
              <a:t>The link to interpreters, British Sign Language and Easy Read</a:t>
            </a:r>
          </a:p>
          <a:p>
            <a:pPr algn="l"/>
            <a:endPar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endParaRPr>
          </a:p>
          <a:p>
            <a:pPr algn="l"/>
            <a:endPar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endParaRPr>
          </a:p>
          <a:p>
            <a:pPr algn="l"/>
            <a:r>
              <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rPr>
              <a:t>4 recommendations were made to improve the service. </a:t>
            </a:r>
          </a:p>
          <a:p>
            <a:pPr algn="l"/>
            <a:endPar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endParaRPr>
          </a:p>
          <a:p>
            <a:pPr algn="l"/>
            <a:r>
              <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rPr>
              <a:t>Full report on our website </a:t>
            </a:r>
            <a:r>
              <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hlinkClick r:id="rId2"/>
              </a:rPr>
              <a:t>www.healthwatchnorthamptonshire.co.uk</a:t>
            </a:r>
            <a:r>
              <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rPr>
              <a:t> </a:t>
            </a:r>
          </a:p>
          <a:p>
            <a:pPr algn="l"/>
            <a:endParaRPr lang="en-GB" sz="1600" dirty="0">
              <a:solidFill>
                <a:schemeClr val="tx2"/>
              </a:solidFill>
              <a:latin typeface="Trebuchet MS" panose="020B0603020202020204" pitchFamily="34" charset="0"/>
              <a:ea typeface="Tahoma" panose="020B0604030504040204" pitchFamily="34" charset="0"/>
              <a:cs typeface="Tahoma" panose="020B0604030504040204" pitchFamily="34" charset="0"/>
            </a:endParaRPr>
          </a:p>
          <a:p>
            <a:pPr algn="l"/>
            <a:endParaRPr lang="en-US" sz="1600" dirty="0">
              <a:solidFill>
                <a:schemeClr val="tx2"/>
              </a:solidFill>
              <a:latin typeface="Trebuchet MS" panose="020B0603020202020204" pitchFamily="34" charset="0"/>
              <a:ea typeface="Tahoma" panose="020B0604030504040204" pitchFamily="34" charset="0"/>
              <a:cs typeface="Tahoma" panose="020B0604030504040204" pitchFamily="34" charset="0"/>
            </a:endParaRPr>
          </a:p>
          <a:p>
            <a:pPr algn="l"/>
            <a:endParaRPr lang="en-GB"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l"/>
            <a:endParaRPr lang="en-GB" sz="13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7625696" y="2204864"/>
            <a:ext cx="1222773" cy="1194114"/>
          </a:xfrm>
          <a:prstGeom prst="rect">
            <a:avLst/>
          </a:prstGeom>
        </p:spPr>
      </p:pic>
    </p:spTree>
    <p:extLst>
      <p:ext uri="{BB962C8B-B14F-4D97-AF65-F5344CB8AC3E}">
        <p14:creationId xmlns:p14="http://schemas.microsoft.com/office/powerpoint/2010/main" val="1009218457"/>
      </p:ext>
    </p:extLst>
  </p:cSld>
  <p:clrMapOvr>
    <a:masterClrMapping/>
  </p:clrMapOvr>
</p:sld>
</file>

<file path=ppt/theme/theme1.xml><?xml version="1.0" encoding="utf-8"?>
<a:theme xmlns:a="http://schemas.openxmlformats.org/drawingml/2006/main" name="HWL_PowerPoint">
  <a:themeElements>
    <a:clrScheme name="Healthwatch_Local_v6 1">
      <a:dk1>
        <a:srgbClr val="000000"/>
      </a:dk1>
      <a:lt1>
        <a:srgbClr val="FFFFFF"/>
      </a:lt1>
      <a:dk2>
        <a:srgbClr val="004F6B"/>
      </a:dk2>
      <a:lt2>
        <a:srgbClr val="E73E97"/>
      </a:lt2>
      <a:accent1>
        <a:srgbClr val="84BD00"/>
      </a:accent1>
      <a:accent2>
        <a:srgbClr val="00857C"/>
      </a:accent2>
      <a:accent3>
        <a:srgbClr val="FFFFFF"/>
      </a:accent3>
      <a:accent4>
        <a:srgbClr val="000000"/>
      </a:accent4>
      <a:accent5>
        <a:srgbClr val="C2DBAA"/>
      </a:accent5>
      <a:accent6>
        <a:srgbClr val="007870"/>
      </a:accent6>
      <a:hlink>
        <a:srgbClr val="A00054"/>
      </a:hlink>
      <a:folHlink>
        <a:srgbClr val="0080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althwatch_Local_v6 1">
        <a:dk1>
          <a:srgbClr val="000000"/>
        </a:dk1>
        <a:lt1>
          <a:srgbClr val="FFFFFF"/>
        </a:lt1>
        <a:dk2>
          <a:srgbClr val="004F6B"/>
        </a:dk2>
        <a:lt2>
          <a:srgbClr val="E73E97"/>
        </a:lt2>
        <a:accent1>
          <a:srgbClr val="84BD00"/>
        </a:accent1>
        <a:accent2>
          <a:srgbClr val="00857C"/>
        </a:accent2>
        <a:accent3>
          <a:srgbClr val="FFFFFF"/>
        </a:accent3>
        <a:accent4>
          <a:srgbClr val="000000"/>
        </a:accent4>
        <a:accent5>
          <a:srgbClr val="C2DBAA"/>
        </a:accent5>
        <a:accent6>
          <a:srgbClr val="007870"/>
        </a:accent6>
        <a:hlink>
          <a:srgbClr val="A00054"/>
        </a:hlink>
        <a:folHlink>
          <a:srgbClr val="0080A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TotalTime>
  <Words>1747</Words>
  <Application>Microsoft Office PowerPoint</Application>
  <PresentationFormat>On-screen Show (4:3)</PresentationFormat>
  <Paragraphs>172</Paragraphs>
  <Slides>25</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Calibri</vt:lpstr>
      <vt:lpstr>Calibri Light</vt:lpstr>
      <vt:lpstr>Tahoma</vt:lpstr>
      <vt:lpstr>Times New Roman</vt:lpstr>
      <vt:lpstr>Trebuchet MS</vt:lpstr>
      <vt:lpstr>Verdana</vt:lpstr>
      <vt:lpstr>HWL_PowerPoint</vt:lpstr>
      <vt:lpstr>1_Custom Design</vt:lpstr>
      <vt:lpstr>Custom Design</vt:lpstr>
      <vt:lpstr>Annual Meeting 2022 Championing what matters to you 2021 - 2022</vt:lpstr>
      <vt:lpstr>Welcome</vt:lpstr>
      <vt:lpstr>     Agenda</vt:lpstr>
      <vt:lpstr>Challenges</vt:lpstr>
      <vt:lpstr>Looking back at 2021-22 </vt:lpstr>
      <vt:lpstr>     Our year in numbers…</vt:lpstr>
      <vt:lpstr>Our volunteers….</vt:lpstr>
      <vt:lpstr>How we’ve made a difference:</vt:lpstr>
      <vt:lpstr>Making NHS First 111 more accessible in Northamptonshire </vt:lpstr>
      <vt:lpstr>Making experiences better for carers since the pandemic</vt:lpstr>
      <vt:lpstr>Advice and information </vt:lpstr>
      <vt:lpstr>How we helped the public this year </vt:lpstr>
      <vt:lpstr>PowerPoint Presentation</vt:lpstr>
      <vt:lpstr>Our volunteers</vt:lpstr>
      <vt:lpstr>PowerPoint Presentation</vt:lpstr>
      <vt:lpstr>About us…</vt:lpstr>
      <vt:lpstr>Some words from our young volunteers</vt:lpstr>
      <vt:lpstr>Improving young people’s transition from youth to adult mental health services</vt:lpstr>
      <vt:lpstr>Thank you Young Healthwatch!!</vt:lpstr>
      <vt:lpstr>Looking forward 2022-23</vt:lpstr>
      <vt:lpstr>Top priorities for 2022-23 </vt:lpstr>
      <vt:lpstr>Finance</vt:lpstr>
      <vt:lpstr>Questions</vt:lpstr>
      <vt:lpstr>Thank you!</vt:lpstr>
      <vt:lpstr>Thank you for attending, we look forward to seeing you in person next year!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Meeting 2020 Healthwatch Northamptonshire</dc:title>
  <dc:creator>Health Watch</dc:creator>
  <cp:lastModifiedBy>Ashtun Anderson</cp:lastModifiedBy>
  <cp:revision>69</cp:revision>
  <dcterms:created xsi:type="dcterms:W3CDTF">2020-08-26T11:18:38Z</dcterms:created>
  <dcterms:modified xsi:type="dcterms:W3CDTF">2022-11-16T14:44:03Z</dcterms:modified>
</cp:coreProperties>
</file>